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3" r:id="rId6"/>
    <p:sldId id="262" r:id="rId7"/>
    <p:sldId id="259" r:id="rId8"/>
    <p:sldId id="260" r:id="rId9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92A70EF-1CB7-29F3-1E4B-3673E5515908}" name="Helge Dahl" initials="HD" userId="S::helge_dahl@vegvesen.no::b99f832c-37b6-423b-a086-e02cf1ca554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9CE6"/>
    <a:srgbClr val="82F52B"/>
    <a:srgbClr val="CC9B00"/>
    <a:srgbClr val="DAA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8" autoAdjust="0"/>
    <p:restoredTop sz="95033" autoAdjust="0"/>
  </p:normalViewPr>
  <p:slideViewPr>
    <p:cSldViewPr snapToGrid="0">
      <p:cViewPr varScale="1">
        <p:scale>
          <a:sx n="75" d="100"/>
          <a:sy n="75" d="100"/>
        </p:scale>
        <p:origin x="58" y="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 dirty="0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DE5DF-F021-47A7-A0FD-94127F274428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 dirty="0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8431D-B8A1-48E7-A04D-C540A9748301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34336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03.04.2025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87415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nb-NO" dirty="0"/>
              <a:t>Skisser/bilder brukt i FKB-Arealbruk produktspesifikasjon og registreringsinstruks FKB 5.0</a:t>
            </a:r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6EB805A-12A9-A26F-9586-86AD5E9CC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SportIdrettPlass</a:t>
            </a:r>
            <a:r>
              <a:rPr lang="nb-NO" dirty="0"/>
              <a:t> (travbane)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264CDA1-026E-5680-3A0B-B55D0D9C5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  <p:pic>
        <p:nvPicPr>
          <p:cNvPr id="4" name="Bilde 3" descr="Et bilde som inneholder kart, Flyfoto, fugleperspektiv, i luften&#10;&#10;KI-generert innhold kan være feil.">
            <a:extLst>
              <a:ext uri="{FF2B5EF4-FFF2-40B4-BE49-F238E27FC236}">
                <a16:creationId xmlns:a16="http://schemas.microsoft.com/office/drawing/2014/main" id="{4CBC8BF5-DA6D-BDA3-9CBF-2F18AB6C22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835"/>
          <a:stretch/>
        </p:blipFill>
        <p:spPr bwMode="auto">
          <a:xfrm>
            <a:off x="2766060" y="2480373"/>
            <a:ext cx="5760720" cy="40125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Frihåndsform: figur 17">
            <a:extLst>
              <a:ext uri="{FF2B5EF4-FFF2-40B4-BE49-F238E27FC236}">
                <a16:creationId xmlns:a16="http://schemas.microsoft.com/office/drawing/2014/main" id="{ABB6DAB7-BC65-5598-B98A-86C05B933B01}"/>
              </a:ext>
            </a:extLst>
          </p:cNvPr>
          <p:cNvSpPr/>
          <p:nvPr/>
        </p:nvSpPr>
        <p:spPr>
          <a:xfrm>
            <a:off x="4403708" y="2797247"/>
            <a:ext cx="2897371" cy="3247286"/>
          </a:xfrm>
          <a:custGeom>
            <a:avLst/>
            <a:gdLst>
              <a:gd name="connsiteX0" fmla="*/ 1403027 w 2909202"/>
              <a:gd name="connsiteY0" fmla="*/ 2971424 h 3251191"/>
              <a:gd name="connsiteX1" fmla="*/ 159443 w 2909202"/>
              <a:gd name="connsiteY1" fmla="*/ 1416944 h 3251191"/>
              <a:gd name="connsiteX2" fmla="*/ 61907 w 2909202"/>
              <a:gd name="connsiteY2" fmla="*/ 526928 h 3251191"/>
              <a:gd name="connsiteX3" fmla="*/ 580067 w 2909202"/>
              <a:gd name="connsiteY3" fmla="*/ 57536 h 3251191"/>
              <a:gd name="connsiteX4" fmla="*/ 1329875 w 2909202"/>
              <a:gd name="connsiteY4" fmla="*/ 57536 h 3251191"/>
              <a:gd name="connsiteX5" fmla="*/ 1762691 w 2909202"/>
              <a:gd name="connsiteY5" fmla="*/ 508640 h 3251191"/>
              <a:gd name="connsiteX6" fmla="*/ 2744147 w 2909202"/>
              <a:gd name="connsiteY6" fmla="*/ 1807088 h 3251191"/>
              <a:gd name="connsiteX7" fmla="*/ 2896547 w 2909202"/>
              <a:gd name="connsiteY7" fmla="*/ 2599568 h 3251191"/>
              <a:gd name="connsiteX8" fmla="*/ 2610035 w 2909202"/>
              <a:gd name="connsiteY8" fmla="*/ 3038480 h 3251191"/>
              <a:gd name="connsiteX9" fmla="*/ 2128451 w 2909202"/>
              <a:gd name="connsiteY9" fmla="*/ 3245744 h 3251191"/>
              <a:gd name="connsiteX10" fmla="*/ 1707827 w 2909202"/>
              <a:gd name="connsiteY10" fmla="*/ 3172592 h 3251191"/>
              <a:gd name="connsiteX11" fmla="*/ 1403027 w 2909202"/>
              <a:gd name="connsiteY11" fmla="*/ 2971424 h 3251191"/>
              <a:gd name="connsiteX0" fmla="*/ 1351481 w 2906424"/>
              <a:gd name="connsiteY0" fmla="*/ 2922656 h 3251908"/>
              <a:gd name="connsiteX1" fmla="*/ 156665 w 2906424"/>
              <a:gd name="connsiteY1" fmla="*/ 1416944 h 3251908"/>
              <a:gd name="connsiteX2" fmla="*/ 59129 w 2906424"/>
              <a:gd name="connsiteY2" fmla="*/ 526928 h 3251908"/>
              <a:gd name="connsiteX3" fmla="*/ 577289 w 2906424"/>
              <a:gd name="connsiteY3" fmla="*/ 57536 h 3251908"/>
              <a:gd name="connsiteX4" fmla="*/ 1327097 w 2906424"/>
              <a:gd name="connsiteY4" fmla="*/ 57536 h 3251908"/>
              <a:gd name="connsiteX5" fmla="*/ 1759913 w 2906424"/>
              <a:gd name="connsiteY5" fmla="*/ 508640 h 3251908"/>
              <a:gd name="connsiteX6" fmla="*/ 2741369 w 2906424"/>
              <a:gd name="connsiteY6" fmla="*/ 1807088 h 3251908"/>
              <a:gd name="connsiteX7" fmla="*/ 2893769 w 2906424"/>
              <a:gd name="connsiteY7" fmla="*/ 2599568 h 3251908"/>
              <a:gd name="connsiteX8" fmla="*/ 2607257 w 2906424"/>
              <a:gd name="connsiteY8" fmla="*/ 3038480 h 3251908"/>
              <a:gd name="connsiteX9" fmla="*/ 2125673 w 2906424"/>
              <a:gd name="connsiteY9" fmla="*/ 3245744 h 3251908"/>
              <a:gd name="connsiteX10" fmla="*/ 1705049 w 2906424"/>
              <a:gd name="connsiteY10" fmla="*/ 3172592 h 3251908"/>
              <a:gd name="connsiteX11" fmla="*/ 1351481 w 2906424"/>
              <a:gd name="connsiteY11" fmla="*/ 2922656 h 3251908"/>
              <a:gd name="connsiteX0" fmla="*/ 1351481 w 2906424"/>
              <a:gd name="connsiteY0" fmla="*/ 2922656 h 3262294"/>
              <a:gd name="connsiteX1" fmla="*/ 156665 w 2906424"/>
              <a:gd name="connsiteY1" fmla="*/ 1416944 h 3262294"/>
              <a:gd name="connsiteX2" fmla="*/ 59129 w 2906424"/>
              <a:gd name="connsiteY2" fmla="*/ 526928 h 3262294"/>
              <a:gd name="connsiteX3" fmla="*/ 577289 w 2906424"/>
              <a:gd name="connsiteY3" fmla="*/ 57536 h 3262294"/>
              <a:gd name="connsiteX4" fmla="*/ 1327097 w 2906424"/>
              <a:gd name="connsiteY4" fmla="*/ 57536 h 3262294"/>
              <a:gd name="connsiteX5" fmla="*/ 1759913 w 2906424"/>
              <a:gd name="connsiteY5" fmla="*/ 508640 h 3262294"/>
              <a:gd name="connsiteX6" fmla="*/ 2741369 w 2906424"/>
              <a:gd name="connsiteY6" fmla="*/ 1807088 h 3262294"/>
              <a:gd name="connsiteX7" fmla="*/ 2893769 w 2906424"/>
              <a:gd name="connsiteY7" fmla="*/ 2599568 h 3262294"/>
              <a:gd name="connsiteX8" fmla="*/ 2607257 w 2906424"/>
              <a:gd name="connsiteY8" fmla="*/ 3038480 h 3262294"/>
              <a:gd name="connsiteX9" fmla="*/ 2125673 w 2906424"/>
              <a:gd name="connsiteY9" fmla="*/ 3245744 h 3262294"/>
              <a:gd name="connsiteX10" fmla="*/ 1732989 w 2906424"/>
              <a:gd name="connsiteY10" fmla="*/ 3220852 h 3262294"/>
              <a:gd name="connsiteX11" fmla="*/ 1351481 w 2906424"/>
              <a:gd name="connsiteY11" fmla="*/ 2922656 h 3262294"/>
              <a:gd name="connsiteX0" fmla="*/ 1351481 w 2904988"/>
              <a:gd name="connsiteY0" fmla="*/ 2925681 h 3265319"/>
              <a:gd name="connsiteX1" fmla="*/ 156665 w 2904988"/>
              <a:gd name="connsiteY1" fmla="*/ 1419969 h 3265319"/>
              <a:gd name="connsiteX2" fmla="*/ 59129 w 2904988"/>
              <a:gd name="connsiteY2" fmla="*/ 529953 h 3265319"/>
              <a:gd name="connsiteX3" fmla="*/ 577289 w 2904988"/>
              <a:gd name="connsiteY3" fmla="*/ 60561 h 3265319"/>
              <a:gd name="connsiteX4" fmla="*/ 1327097 w 2904988"/>
              <a:gd name="connsiteY4" fmla="*/ 60561 h 3265319"/>
              <a:gd name="connsiteX5" fmla="*/ 1808173 w 2904988"/>
              <a:gd name="connsiteY5" fmla="*/ 559925 h 3265319"/>
              <a:gd name="connsiteX6" fmla="*/ 2741369 w 2904988"/>
              <a:gd name="connsiteY6" fmla="*/ 1810113 h 3265319"/>
              <a:gd name="connsiteX7" fmla="*/ 2893769 w 2904988"/>
              <a:gd name="connsiteY7" fmla="*/ 2602593 h 3265319"/>
              <a:gd name="connsiteX8" fmla="*/ 2607257 w 2904988"/>
              <a:gd name="connsiteY8" fmla="*/ 3041505 h 3265319"/>
              <a:gd name="connsiteX9" fmla="*/ 2125673 w 2904988"/>
              <a:gd name="connsiteY9" fmla="*/ 3248769 h 3265319"/>
              <a:gd name="connsiteX10" fmla="*/ 1732989 w 2904988"/>
              <a:gd name="connsiteY10" fmla="*/ 3223877 h 3265319"/>
              <a:gd name="connsiteX11" fmla="*/ 1351481 w 2904988"/>
              <a:gd name="connsiteY11" fmla="*/ 2925681 h 3265319"/>
              <a:gd name="connsiteX0" fmla="*/ 1351481 w 2904988"/>
              <a:gd name="connsiteY0" fmla="*/ 2925681 h 3259040"/>
              <a:gd name="connsiteX1" fmla="*/ 156665 w 2904988"/>
              <a:gd name="connsiteY1" fmla="*/ 1419969 h 3259040"/>
              <a:gd name="connsiteX2" fmla="*/ 59129 w 2904988"/>
              <a:gd name="connsiteY2" fmla="*/ 529953 h 3259040"/>
              <a:gd name="connsiteX3" fmla="*/ 577289 w 2904988"/>
              <a:gd name="connsiteY3" fmla="*/ 60561 h 3259040"/>
              <a:gd name="connsiteX4" fmla="*/ 1327097 w 2904988"/>
              <a:gd name="connsiteY4" fmla="*/ 60561 h 3259040"/>
              <a:gd name="connsiteX5" fmla="*/ 1808173 w 2904988"/>
              <a:gd name="connsiteY5" fmla="*/ 559925 h 3259040"/>
              <a:gd name="connsiteX6" fmla="*/ 2741369 w 2904988"/>
              <a:gd name="connsiteY6" fmla="*/ 1810113 h 3259040"/>
              <a:gd name="connsiteX7" fmla="*/ 2893769 w 2904988"/>
              <a:gd name="connsiteY7" fmla="*/ 2602593 h 3259040"/>
              <a:gd name="connsiteX8" fmla="*/ 2607257 w 2904988"/>
              <a:gd name="connsiteY8" fmla="*/ 3041505 h 3259040"/>
              <a:gd name="connsiteX9" fmla="*/ 2125673 w 2904988"/>
              <a:gd name="connsiteY9" fmla="*/ 3248769 h 3259040"/>
              <a:gd name="connsiteX10" fmla="*/ 1732989 w 2904988"/>
              <a:gd name="connsiteY10" fmla="*/ 3203557 h 3259040"/>
              <a:gd name="connsiteX11" fmla="*/ 1351481 w 2904988"/>
              <a:gd name="connsiteY11" fmla="*/ 2925681 h 3259040"/>
              <a:gd name="connsiteX0" fmla="*/ 1351481 w 2904988"/>
              <a:gd name="connsiteY0" fmla="*/ 2905674 h 3239033"/>
              <a:gd name="connsiteX1" fmla="*/ 156665 w 2904988"/>
              <a:gd name="connsiteY1" fmla="*/ 1399962 h 3239033"/>
              <a:gd name="connsiteX2" fmla="*/ 59129 w 2904988"/>
              <a:gd name="connsiteY2" fmla="*/ 509946 h 3239033"/>
              <a:gd name="connsiteX3" fmla="*/ 577289 w 2904988"/>
              <a:gd name="connsiteY3" fmla="*/ 40554 h 3239033"/>
              <a:gd name="connsiteX4" fmla="*/ 1296617 w 2904988"/>
              <a:gd name="connsiteY4" fmla="*/ 81194 h 3239033"/>
              <a:gd name="connsiteX5" fmla="*/ 1808173 w 2904988"/>
              <a:gd name="connsiteY5" fmla="*/ 539918 h 3239033"/>
              <a:gd name="connsiteX6" fmla="*/ 2741369 w 2904988"/>
              <a:gd name="connsiteY6" fmla="*/ 1790106 h 3239033"/>
              <a:gd name="connsiteX7" fmla="*/ 2893769 w 2904988"/>
              <a:gd name="connsiteY7" fmla="*/ 2582586 h 3239033"/>
              <a:gd name="connsiteX8" fmla="*/ 2607257 w 2904988"/>
              <a:gd name="connsiteY8" fmla="*/ 3021498 h 3239033"/>
              <a:gd name="connsiteX9" fmla="*/ 2125673 w 2904988"/>
              <a:gd name="connsiteY9" fmla="*/ 3228762 h 3239033"/>
              <a:gd name="connsiteX10" fmla="*/ 1732989 w 2904988"/>
              <a:gd name="connsiteY10" fmla="*/ 3183550 h 3239033"/>
              <a:gd name="connsiteX11" fmla="*/ 1351481 w 2904988"/>
              <a:gd name="connsiteY11" fmla="*/ 2905674 h 3239033"/>
              <a:gd name="connsiteX0" fmla="*/ 1351481 w 2904033"/>
              <a:gd name="connsiteY0" fmla="*/ 2908609 h 3241968"/>
              <a:gd name="connsiteX1" fmla="*/ 156665 w 2904033"/>
              <a:gd name="connsiteY1" fmla="*/ 1402897 h 3241968"/>
              <a:gd name="connsiteX2" fmla="*/ 59129 w 2904033"/>
              <a:gd name="connsiteY2" fmla="*/ 512881 h 3241968"/>
              <a:gd name="connsiteX3" fmla="*/ 577289 w 2904033"/>
              <a:gd name="connsiteY3" fmla="*/ 43489 h 3241968"/>
              <a:gd name="connsiteX4" fmla="*/ 1296617 w 2904033"/>
              <a:gd name="connsiteY4" fmla="*/ 84129 h 3241968"/>
              <a:gd name="connsiteX5" fmla="*/ 1843733 w 2904033"/>
              <a:gd name="connsiteY5" fmla="*/ 603813 h 3241968"/>
              <a:gd name="connsiteX6" fmla="*/ 2741369 w 2904033"/>
              <a:gd name="connsiteY6" fmla="*/ 1793041 h 3241968"/>
              <a:gd name="connsiteX7" fmla="*/ 2893769 w 2904033"/>
              <a:gd name="connsiteY7" fmla="*/ 2585521 h 3241968"/>
              <a:gd name="connsiteX8" fmla="*/ 2607257 w 2904033"/>
              <a:gd name="connsiteY8" fmla="*/ 3024433 h 3241968"/>
              <a:gd name="connsiteX9" fmla="*/ 2125673 w 2904033"/>
              <a:gd name="connsiteY9" fmla="*/ 3231697 h 3241968"/>
              <a:gd name="connsiteX10" fmla="*/ 1732989 w 2904033"/>
              <a:gd name="connsiteY10" fmla="*/ 3186485 h 3241968"/>
              <a:gd name="connsiteX11" fmla="*/ 1351481 w 2904033"/>
              <a:gd name="connsiteY11" fmla="*/ 2908609 h 3241968"/>
              <a:gd name="connsiteX0" fmla="*/ 1222899 w 2897371"/>
              <a:gd name="connsiteY0" fmla="*/ 2776529 h 3247286"/>
              <a:gd name="connsiteX1" fmla="*/ 150003 w 2897371"/>
              <a:gd name="connsiteY1" fmla="*/ 1402897 h 3247286"/>
              <a:gd name="connsiteX2" fmla="*/ 52467 w 2897371"/>
              <a:gd name="connsiteY2" fmla="*/ 512881 h 3247286"/>
              <a:gd name="connsiteX3" fmla="*/ 570627 w 2897371"/>
              <a:gd name="connsiteY3" fmla="*/ 43489 h 3247286"/>
              <a:gd name="connsiteX4" fmla="*/ 1289955 w 2897371"/>
              <a:gd name="connsiteY4" fmla="*/ 84129 h 3247286"/>
              <a:gd name="connsiteX5" fmla="*/ 1837071 w 2897371"/>
              <a:gd name="connsiteY5" fmla="*/ 603813 h 3247286"/>
              <a:gd name="connsiteX6" fmla="*/ 2734707 w 2897371"/>
              <a:gd name="connsiteY6" fmla="*/ 1793041 h 3247286"/>
              <a:gd name="connsiteX7" fmla="*/ 2887107 w 2897371"/>
              <a:gd name="connsiteY7" fmla="*/ 2585521 h 3247286"/>
              <a:gd name="connsiteX8" fmla="*/ 2600595 w 2897371"/>
              <a:gd name="connsiteY8" fmla="*/ 3024433 h 3247286"/>
              <a:gd name="connsiteX9" fmla="*/ 2119011 w 2897371"/>
              <a:gd name="connsiteY9" fmla="*/ 3231697 h 3247286"/>
              <a:gd name="connsiteX10" fmla="*/ 1726327 w 2897371"/>
              <a:gd name="connsiteY10" fmla="*/ 3186485 h 3247286"/>
              <a:gd name="connsiteX11" fmla="*/ 1222899 w 2897371"/>
              <a:gd name="connsiteY11" fmla="*/ 2776529 h 324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97371" h="3247286">
                <a:moveTo>
                  <a:pt x="1222899" y="2776529"/>
                </a:moveTo>
                <a:cubicBezTo>
                  <a:pt x="960178" y="2479264"/>
                  <a:pt x="345075" y="1780172"/>
                  <a:pt x="150003" y="1402897"/>
                </a:cubicBezTo>
                <a:cubicBezTo>
                  <a:pt x="-45069" y="1025622"/>
                  <a:pt x="-17637" y="739449"/>
                  <a:pt x="52467" y="512881"/>
                </a:cubicBezTo>
                <a:cubicBezTo>
                  <a:pt x="122571" y="286313"/>
                  <a:pt x="364379" y="114948"/>
                  <a:pt x="570627" y="43489"/>
                </a:cubicBezTo>
                <a:cubicBezTo>
                  <a:pt x="776875" y="-27970"/>
                  <a:pt x="1078881" y="-9258"/>
                  <a:pt x="1289955" y="84129"/>
                </a:cubicBezTo>
                <a:cubicBezTo>
                  <a:pt x="1501029" y="177516"/>
                  <a:pt x="1596279" y="318994"/>
                  <a:pt x="1837071" y="603813"/>
                </a:cubicBezTo>
                <a:cubicBezTo>
                  <a:pt x="2077863" y="888632"/>
                  <a:pt x="2559701" y="1462756"/>
                  <a:pt x="2734707" y="1793041"/>
                </a:cubicBezTo>
                <a:cubicBezTo>
                  <a:pt x="2909713" y="2123326"/>
                  <a:pt x="2909459" y="2380289"/>
                  <a:pt x="2887107" y="2585521"/>
                </a:cubicBezTo>
                <a:cubicBezTo>
                  <a:pt x="2864755" y="2790753"/>
                  <a:pt x="2728611" y="2916737"/>
                  <a:pt x="2600595" y="3024433"/>
                </a:cubicBezTo>
                <a:cubicBezTo>
                  <a:pt x="2472579" y="3132129"/>
                  <a:pt x="2269379" y="3209345"/>
                  <a:pt x="2119011" y="3231697"/>
                </a:cubicBezTo>
                <a:cubicBezTo>
                  <a:pt x="1968643" y="3254049"/>
                  <a:pt x="1875679" y="3262346"/>
                  <a:pt x="1726327" y="3186485"/>
                </a:cubicBezTo>
                <a:cubicBezTo>
                  <a:pt x="1576975" y="3110624"/>
                  <a:pt x="1485620" y="3073794"/>
                  <a:pt x="1222899" y="2776529"/>
                </a:cubicBezTo>
                <a:close/>
              </a:path>
            </a:pathLst>
          </a:cu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ln>
                <a:solidFill>
                  <a:schemeClr val="accent6">
                    <a:lumMod val="75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059779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8EC55AA-33D5-2D15-E0CA-BC2D9F9A2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SportsIdrettPlass</a:t>
            </a:r>
            <a:r>
              <a:rPr lang="nb-NO" dirty="0"/>
              <a:t> (</a:t>
            </a:r>
            <a:r>
              <a:rPr lang="nb-NO" dirty="0" err="1"/>
              <a:t>putball</a:t>
            </a:r>
            <a:r>
              <a:rPr lang="nb-NO" dirty="0"/>
              <a:t>/fotballgolf)</a:t>
            </a:r>
          </a:p>
        </p:txBody>
      </p:sp>
      <p:pic>
        <p:nvPicPr>
          <p:cNvPr id="4" name="Plassholder for innhold 3" descr="Et bilde som inneholder kart, Flyfoto, fugleperspektiv, i luften&#10;&#10;KI-generert innhold kan være feil.">
            <a:extLst>
              <a:ext uri="{FF2B5EF4-FFF2-40B4-BE49-F238E27FC236}">
                <a16:creationId xmlns:a16="http://schemas.microsoft.com/office/drawing/2014/main" id="{CDD23B80-1A52-AF9B-C962-736DEC8035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7513" y="1825625"/>
            <a:ext cx="5256973" cy="4351338"/>
          </a:xfrm>
          <a:prstGeom prst="rect">
            <a:avLst/>
          </a:prstGeom>
        </p:spPr>
      </p:pic>
      <p:sp>
        <p:nvSpPr>
          <p:cNvPr id="7" name="Frihåndsform: figur 6">
            <a:extLst>
              <a:ext uri="{FF2B5EF4-FFF2-40B4-BE49-F238E27FC236}">
                <a16:creationId xmlns:a16="http://schemas.microsoft.com/office/drawing/2014/main" id="{4BFE27EF-85A1-5B60-6814-E3DD62B065B9}"/>
              </a:ext>
            </a:extLst>
          </p:cNvPr>
          <p:cNvSpPr/>
          <p:nvPr/>
        </p:nvSpPr>
        <p:spPr>
          <a:xfrm>
            <a:off x="3974059" y="2624802"/>
            <a:ext cx="3056661" cy="3208308"/>
          </a:xfrm>
          <a:custGeom>
            <a:avLst/>
            <a:gdLst>
              <a:gd name="connsiteX0" fmla="*/ 3056661 w 3056661"/>
              <a:gd name="connsiteY0" fmla="*/ 72678 h 3196878"/>
              <a:gd name="connsiteX1" fmla="*/ 2787421 w 3056661"/>
              <a:gd name="connsiteY1" fmla="*/ 1558 h 3196878"/>
              <a:gd name="connsiteX2" fmla="*/ 2701061 w 3056661"/>
              <a:gd name="connsiteY2" fmla="*/ 21878 h 3196878"/>
              <a:gd name="connsiteX3" fmla="*/ 653821 w 3056661"/>
              <a:gd name="connsiteY3" fmla="*/ 585758 h 3196878"/>
              <a:gd name="connsiteX4" fmla="*/ 171221 w 3056661"/>
              <a:gd name="connsiteY4" fmla="*/ 743238 h 3196878"/>
              <a:gd name="connsiteX5" fmla="*/ 23901 w 3056661"/>
              <a:gd name="connsiteY5" fmla="*/ 794038 h 3196878"/>
              <a:gd name="connsiteX6" fmla="*/ 8661 w 3056661"/>
              <a:gd name="connsiteY6" fmla="*/ 951518 h 3196878"/>
              <a:gd name="connsiteX7" fmla="*/ 110261 w 3056661"/>
              <a:gd name="connsiteY7" fmla="*/ 1317278 h 3196878"/>
              <a:gd name="connsiteX8" fmla="*/ 120421 w 3056661"/>
              <a:gd name="connsiteY8" fmla="*/ 1601758 h 3196878"/>
              <a:gd name="connsiteX9" fmla="*/ 135661 w 3056661"/>
              <a:gd name="connsiteY9" fmla="*/ 2069118 h 3196878"/>
              <a:gd name="connsiteX10" fmla="*/ 679221 w 3056661"/>
              <a:gd name="connsiteY10" fmla="*/ 2150398 h 3196878"/>
              <a:gd name="connsiteX11" fmla="*/ 796061 w 3056661"/>
              <a:gd name="connsiteY11" fmla="*/ 2399318 h 3196878"/>
              <a:gd name="connsiteX12" fmla="*/ 1014501 w 3056661"/>
              <a:gd name="connsiteY12" fmla="*/ 3146078 h 3196878"/>
              <a:gd name="connsiteX13" fmla="*/ 1532661 w 3056661"/>
              <a:gd name="connsiteY13" fmla="*/ 3024158 h 3196878"/>
              <a:gd name="connsiteX14" fmla="*/ 1984781 w 3056661"/>
              <a:gd name="connsiteY14" fmla="*/ 2876838 h 3196878"/>
              <a:gd name="connsiteX15" fmla="*/ 2264181 w 3056661"/>
              <a:gd name="connsiteY15" fmla="*/ 3196878 h 3196878"/>
              <a:gd name="connsiteX0" fmla="*/ 3056661 w 3056661"/>
              <a:gd name="connsiteY0" fmla="*/ 72678 h 3196878"/>
              <a:gd name="connsiteX1" fmla="*/ 2787421 w 3056661"/>
              <a:gd name="connsiteY1" fmla="*/ 1558 h 3196878"/>
              <a:gd name="connsiteX2" fmla="*/ 2701061 w 3056661"/>
              <a:gd name="connsiteY2" fmla="*/ 21878 h 3196878"/>
              <a:gd name="connsiteX3" fmla="*/ 653821 w 3056661"/>
              <a:gd name="connsiteY3" fmla="*/ 585758 h 3196878"/>
              <a:gd name="connsiteX4" fmla="*/ 171221 w 3056661"/>
              <a:gd name="connsiteY4" fmla="*/ 743238 h 3196878"/>
              <a:gd name="connsiteX5" fmla="*/ 23901 w 3056661"/>
              <a:gd name="connsiteY5" fmla="*/ 794038 h 3196878"/>
              <a:gd name="connsiteX6" fmla="*/ 8661 w 3056661"/>
              <a:gd name="connsiteY6" fmla="*/ 951518 h 3196878"/>
              <a:gd name="connsiteX7" fmla="*/ 110261 w 3056661"/>
              <a:gd name="connsiteY7" fmla="*/ 1317278 h 3196878"/>
              <a:gd name="connsiteX8" fmla="*/ 120421 w 3056661"/>
              <a:gd name="connsiteY8" fmla="*/ 1601758 h 3196878"/>
              <a:gd name="connsiteX9" fmla="*/ 135661 w 3056661"/>
              <a:gd name="connsiteY9" fmla="*/ 2069118 h 3196878"/>
              <a:gd name="connsiteX10" fmla="*/ 679221 w 3056661"/>
              <a:gd name="connsiteY10" fmla="*/ 2150398 h 3196878"/>
              <a:gd name="connsiteX11" fmla="*/ 796061 w 3056661"/>
              <a:gd name="connsiteY11" fmla="*/ 2399318 h 3196878"/>
              <a:gd name="connsiteX12" fmla="*/ 1014501 w 3056661"/>
              <a:gd name="connsiteY12" fmla="*/ 3146078 h 3196878"/>
              <a:gd name="connsiteX13" fmla="*/ 1532661 w 3056661"/>
              <a:gd name="connsiteY13" fmla="*/ 3024158 h 3196878"/>
              <a:gd name="connsiteX14" fmla="*/ 2025421 w 3056661"/>
              <a:gd name="connsiteY14" fmla="*/ 2886998 h 3196878"/>
              <a:gd name="connsiteX15" fmla="*/ 2264181 w 3056661"/>
              <a:gd name="connsiteY15" fmla="*/ 3196878 h 3196878"/>
              <a:gd name="connsiteX0" fmla="*/ 3056661 w 3056661"/>
              <a:gd name="connsiteY0" fmla="*/ 72678 h 3196878"/>
              <a:gd name="connsiteX1" fmla="*/ 2787421 w 3056661"/>
              <a:gd name="connsiteY1" fmla="*/ 1558 h 3196878"/>
              <a:gd name="connsiteX2" fmla="*/ 2701061 w 3056661"/>
              <a:gd name="connsiteY2" fmla="*/ 21878 h 3196878"/>
              <a:gd name="connsiteX3" fmla="*/ 653821 w 3056661"/>
              <a:gd name="connsiteY3" fmla="*/ 585758 h 3196878"/>
              <a:gd name="connsiteX4" fmla="*/ 171221 w 3056661"/>
              <a:gd name="connsiteY4" fmla="*/ 743238 h 3196878"/>
              <a:gd name="connsiteX5" fmla="*/ 23901 w 3056661"/>
              <a:gd name="connsiteY5" fmla="*/ 794038 h 3196878"/>
              <a:gd name="connsiteX6" fmla="*/ 8661 w 3056661"/>
              <a:gd name="connsiteY6" fmla="*/ 951518 h 3196878"/>
              <a:gd name="connsiteX7" fmla="*/ 110261 w 3056661"/>
              <a:gd name="connsiteY7" fmla="*/ 1317278 h 3196878"/>
              <a:gd name="connsiteX8" fmla="*/ 120421 w 3056661"/>
              <a:gd name="connsiteY8" fmla="*/ 1601758 h 3196878"/>
              <a:gd name="connsiteX9" fmla="*/ 135661 w 3056661"/>
              <a:gd name="connsiteY9" fmla="*/ 2069118 h 3196878"/>
              <a:gd name="connsiteX10" fmla="*/ 679221 w 3056661"/>
              <a:gd name="connsiteY10" fmla="*/ 2150398 h 3196878"/>
              <a:gd name="connsiteX11" fmla="*/ 796061 w 3056661"/>
              <a:gd name="connsiteY11" fmla="*/ 2399318 h 3196878"/>
              <a:gd name="connsiteX12" fmla="*/ 999261 w 3056661"/>
              <a:gd name="connsiteY12" fmla="*/ 3135918 h 3196878"/>
              <a:gd name="connsiteX13" fmla="*/ 1532661 w 3056661"/>
              <a:gd name="connsiteY13" fmla="*/ 3024158 h 3196878"/>
              <a:gd name="connsiteX14" fmla="*/ 2025421 w 3056661"/>
              <a:gd name="connsiteY14" fmla="*/ 2886998 h 3196878"/>
              <a:gd name="connsiteX15" fmla="*/ 2264181 w 3056661"/>
              <a:gd name="connsiteY15" fmla="*/ 3196878 h 3196878"/>
              <a:gd name="connsiteX0" fmla="*/ 3056661 w 3056661"/>
              <a:gd name="connsiteY0" fmla="*/ 72678 h 3208308"/>
              <a:gd name="connsiteX1" fmla="*/ 2787421 w 3056661"/>
              <a:gd name="connsiteY1" fmla="*/ 1558 h 3208308"/>
              <a:gd name="connsiteX2" fmla="*/ 2701061 w 3056661"/>
              <a:gd name="connsiteY2" fmla="*/ 21878 h 3208308"/>
              <a:gd name="connsiteX3" fmla="*/ 653821 w 3056661"/>
              <a:gd name="connsiteY3" fmla="*/ 585758 h 3208308"/>
              <a:gd name="connsiteX4" fmla="*/ 171221 w 3056661"/>
              <a:gd name="connsiteY4" fmla="*/ 743238 h 3208308"/>
              <a:gd name="connsiteX5" fmla="*/ 23901 w 3056661"/>
              <a:gd name="connsiteY5" fmla="*/ 794038 h 3208308"/>
              <a:gd name="connsiteX6" fmla="*/ 8661 w 3056661"/>
              <a:gd name="connsiteY6" fmla="*/ 951518 h 3208308"/>
              <a:gd name="connsiteX7" fmla="*/ 110261 w 3056661"/>
              <a:gd name="connsiteY7" fmla="*/ 1317278 h 3208308"/>
              <a:gd name="connsiteX8" fmla="*/ 120421 w 3056661"/>
              <a:gd name="connsiteY8" fmla="*/ 1601758 h 3208308"/>
              <a:gd name="connsiteX9" fmla="*/ 135661 w 3056661"/>
              <a:gd name="connsiteY9" fmla="*/ 2069118 h 3208308"/>
              <a:gd name="connsiteX10" fmla="*/ 679221 w 3056661"/>
              <a:gd name="connsiteY10" fmla="*/ 2150398 h 3208308"/>
              <a:gd name="connsiteX11" fmla="*/ 796061 w 3056661"/>
              <a:gd name="connsiteY11" fmla="*/ 2399318 h 3208308"/>
              <a:gd name="connsiteX12" fmla="*/ 999261 w 3056661"/>
              <a:gd name="connsiteY12" fmla="*/ 3135918 h 3208308"/>
              <a:gd name="connsiteX13" fmla="*/ 1532661 w 3056661"/>
              <a:gd name="connsiteY13" fmla="*/ 3024158 h 3208308"/>
              <a:gd name="connsiteX14" fmla="*/ 2025421 w 3056661"/>
              <a:gd name="connsiteY14" fmla="*/ 2886998 h 3208308"/>
              <a:gd name="connsiteX15" fmla="*/ 2256561 w 3056661"/>
              <a:gd name="connsiteY15" fmla="*/ 3208308 h 3208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056661" h="3208308">
                <a:moveTo>
                  <a:pt x="3056661" y="72678"/>
                </a:moveTo>
                <a:cubicBezTo>
                  <a:pt x="2951674" y="41351"/>
                  <a:pt x="2846688" y="10025"/>
                  <a:pt x="2787421" y="1558"/>
                </a:cubicBezTo>
                <a:cubicBezTo>
                  <a:pt x="2728154" y="-6909"/>
                  <a:pt x="2701061" y="21878"/>
                  <a:pt x="2701061" y="21878"/>
                </a:cubicBezTo>
                <a:lnTo>
                  <a:pt x="653821" y="585758"/>
                </a:lnTo>
                <a:cubicBezTo>
                  <a:pt x="232181" y="705985"/>
                  <a:pt x="276208" y="708525"/>
                  <a:pt x="171221" y="743238"/>
                </a:cubicBezTo>
                <a:cubicBezTo>
                  <a:pt x="66234" y="777951"/>
                  <a:pt x="50994" y="759325"/>
                  <a:pt x="23901" y="794038"/>
                </a:cubicBezTo>
                <a:cubicBezTo>
                  <a:pt x="-3192" y="828751"/>
                  <a:pt x="-5732" y="864311"/>
                  <a:pt x="8661" y="951518"/>
                </a:cubicBezTo>
                <a:cubicBezTo>
                  <a:pt x="23054" y="1038725"/>
                  <a:pt x="91634" y="1208905"/>
                  <a:pt x="110261" y="1317278"/>
                </a:cubicBezTo>
                <a:cubicBezTo>
                  <a:pt x="128888" y="1425651"/>
                  <a:pt x="116188" y="1476451"/>
                  <a:pt x="120421" y="1601758"/>
                </a:cubicBezTo>
                <a:cubicBezTo>
                  <a:pt x="124654" y="1727065"/>
                  <a:pt x="42528" y="1977678"/>
                  <a:pt x="135661" y="2069118"/>
                </a:cubicBezTo>
                <a:cubicBezTo>
                  <a:pt x="228794" y="2160558"/>
                  <a:pt x="569154" y="2095365"/>
                  <a:pt x="679221" y="2150398"/>
                </a:cubicBezTo>
                <a:cubicBezTo>
                  <a:pt x="789288" y="2205431"/>
                  <a:pt x="742721" y="2235065"/>
                  <a:pt x="796061" y="2399318"/>
                </a:cubicBezTo>
                <a:cubicBezTo>
                  <a:pt x="849401" y="2563571"/>
                  <a:pt x="876494" y="3031778"/>
                  <a:pt x="999261" y="3135918"/>
                </a:cubicBezTo>
                <a:cubicBezTo>
                  <a:pt x="1122028" y="3240058"/>
                  <a:pt x="1361634" y="3065645"/>
                  <a:pt x="1532661" y="3024158"/>
                </a:cubicBezTo>
                <a:cubicBezTo>
                  <a:pt x="1703688" y="2982671"/>
                  <a:pt x="1903501" y="2858211"/>
                  <a:pt x="2025421" y="2886998"/>
                </a:cubicBezTo>
                <a:cubicBezTo>
                  <a:pt x="2147341" y="2915785"/>
                  <a:pt x="2190521" y="3127028"/>
                  <a:pt x="2256561" y="3208308"/>
                </a:cubicBezTo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Frihåndsform: figur 7">
            <a:extLst>
              <a:ext uri="{FF2B5EF4-FFF2-40B4-BE49-F238E27FC236}">
                <a16:creationId xmlns:a16="http://schemas.microsoft.com/office/drawing/2014/main" id="{514CF671-F9BD-28BD-A789-D06D116E4055}"/>
              </a:ext>
            </a:extLst>
          </p:cNvPr>
          <p:cNvSpPr/>
          <p:nvPr/>
        </p:nvSpPr>
        <p:spPr>
          <a:xfrm>
            <a:off x="6223000" y="2693670"/>
            <a:ext cx="1261907" cy="3322729"/>
          </a:xfrm>
          <a:custGeom>
            <a:avLst/>
            <a:gdLst>
              <a:gd name="connsiteX0" fmla="*/ 0 w 1262735"/>
              <a:gd name="connsiteY0" fmla="*/ 3108960 h 3303679"/>
              <a:gd name="connsiteX1" fmla="*/ 121920 w 1262735"/>
              <a:gd name="connsiteY1" fmla="*/ 3276600 h 3303679"/>
              <a:gd name="connsiteX2" fmla="*/ 309880 w 1262735"/>
              <a:gd name="connsiteY2" fmla="*/ 3281680 h 3303679"/>
              <a:gd name="connsiteX3" fmla="*/ 513080 w 1262735"/>
              <a:gd name="connsiteY3" fmla="*/ 3063240 h 3303679"/>
              <a:gd name="connsiteX4" fmla="*/ 802640 w 1262735"/>
              <a:gd name="connsiteY4" fmla="*/ 2494280 h 3303679"/>
              <a:gd name="connsiteX5" fmla="*/ 1234440 w 1262735"/>
              <a:gd name="connsiteY5" fmla="*/ 2032000 h 3303679"/>
              <a:gd name="connsiteX6" fmla="*/ 1183640 w 1262735"/>
              <a:gd name="connsiteY6" fmla="*/ 1772920 h 3303679"/>
              <a:gd name="connsiteX7" fmla="*/ 878840 w 1262735"/>
              <a:gd name="connsiteY7" fmla="*/ 1239520 h 3303679"/>
              <a:gd name="connsiteX8" fmla="*/ 680720 w 1262735"/>
              <a:gd name="connsiteY8" fmla="*/ 868680 h 3303679"/>
              <a:gd name="connsiteX9" fmla="*/ 670560 w 1262735"/>
              <a:gd name="connsiteY9" fmla="*/ 579120 h 3303679"/>
              <a:gd name="connsiteX10" fmla="*/ 751840 w 1262735"/>
              <a:gd name="connsiteY10" fmla="*/ 162560 h 3303679"/>
              <a:gd name="connsiteX11" fmla="*/ 792480 w 1262735"/>
              <a:gd name="connsiteY11" fmla="*/ 0 h 330367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680720 w 1262735"/>
              <a:gd name="connsiteY8" fmla="*/ 914400 h 3349399"/>
              <a:gd name="connsiteX9" fmla="*/ 670560 w 1262735"/>
              <a:gd name="connsiteY9" fmla="*/ 624840 h 3349399"/>
              <a:gd name="connsiteX10" fmla="*/ 751840 w 1262735"/>
              <a:gd name="connsiteY10" fmla="*/ 208280 h 3349399"/>
              <a:gd name="connsiteX11" fmla="*/ 811530 w 1262735"/>
              <a:gd name="connsiteY11" fmla="*/ 0 h 334939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680720 w 1262735"/>
              <a:gd name="connsiteY8" fmla="*/ 914400 h 3349399"/>
              <a:gd name="connsiteX9" fmla="*/ 712470 w 1262735"/>
              <a:gd name="connsiteY9" fmla="*/ 663246 h 3349399"/>
              <a:gd name="connsiteX10" fmla="*/ 751840 w 1262735"/>
              <a:gd name="connsiteY10" fmla="*/ 208280 h 3349399"/>
              <a:gd name="connsiteX11" fmla="*/ 811530 w 1262735"/>
              <a:gd name="connsiteY11" fmla="*/ 0 h 334939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747395 w 1262735"/>
              <a:gd name="connsiteY8" fmla="*/ 937444 h 3349399"/>
              <a:gd name="connsiteX9" fmla="*/ 712470 w 1262735"/>
              <a:gd name="connsiteY9" fmla="*/ 663246 h 3349399"/>
              <a:gd name="connsiteX10" fmla="*/ 751840 w 1262735"/>
              <a:gd name="connsiteY10" fmla="*/ 208280 h 3349399"/>
              <a:gd name="connsiteX11" fmla="*/ 811530 w 1262735"/>
              <a:gd name="connsiteY11" fmla="*/ 0 h 334939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747395 w 1262735"/>
              <a:gd name="connsiteY8" fmla="*/ 937444 h 3349399"/>
              <a:gd name="connsiteX9" fmla="*/ 712470 w 1262735"/>
              <a:gd name="connsiteY9" fmla="*/ 663246 h 3349399"/>
              <a:gd name="connsiteX10" fmla="*/ 768985 w 1262735"/>
              <a:gd name="connsiteY10" fmla="*/ 223643 h 3349399"/>
              <a:gd name="connsiteX11" fmla="*/ 811530 w 1262735"/>
              <a:gd name="connsiteY11" fmla="*/ 0 h 3349399"/>
              <a:gd name="connsiteX0" fmla="*/ 0 w 1261907"/>
              <a:gd name="connsiteY0" fmla="*/ 3154680 h 3349399"/>
              <a:gd name="connsiteX1" fmla="*/ 121920 w 1261907"/>
              <a:gd name="connsiteY1" fmla="*/ 3322320 h 3349399"/>
              <a:gd name="connsiteX2" fmla="*/ 309880 w 1261907"/>
              <a:gd name="connsiteY2" fmla="*/ 3327400 h 3349399"/>
              <a:gd name="connsiteX3" fmla="*/ 513080 w 1261907"/>
              <a:gd name="connsiteY3" fmla="*/ 3108960 h 3349399"/>
              <a:gd name="connsiteX4" fmla="*/ 802640 w 1261907"/>
              <a:gd name="connsiteY4" fmla="*/ 2540000 h 3349399"/>
              <a:gd name="connsiteX5" fmla="*/ 1234440 w 1261907"/>
              <a:gd name="connsiteY5" fmla="*/ 2077720 h 3349399"/>
              <a:gd name="connsiteX6" fmla="*/ 1183640 w 1261907"/>
              <a:gd name="connsiteY6" fmla="*/ 1818640 h 3349399"/>
              <a:gd name="connsiteX7" fmla="*/ 903605 w 1261907"/>
              <a:gd name="connsiteY7" fmla="*/ 1269878 h 3349399"/>
              <a:gd name="connsiteX8" fmla="*/ 747395 w 1261907"/>
              <a:gd name="connsiteY8" fmla="*/ 937444 h 3349399"/>
              <a:gd name="connsiteX9" fmla="*/ 712470 w 1261907"/>
              <a:gd name="connsiteY9" fmla="*/ 663246 h 3349399"/>
              <a:gd name="connsiteX10" fmla="*/ 768985 w 1261907"/>
              <a:gd name="connsiteY10" fmla="*/ 223643 h 3349399"/>
              <a:gd name="connsiteX11" fmla="*/ 811530 w 1261907"/>
              <a:gd name="connsiteY11" fmla="*/ 0 h 3349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1907" h="3349399">
                <a:moveTo>
                  <a:pt x="0" y="3154680"/>
                </a:moveTo>
                <a:cubicBezTo>
                  <a:pt x="35136" y="3224106"/>
                  <a:pt x="70273" y="3293533"/>
                  <a:pt x="121920" y="3322320"/>
                </a:cubicBezTo>
                <a:cubicBezTo>
                  <a:pt x="173567" y="3351107"/>
                  <a:pt x="244687" y="3362960"/>
                  <a:pt x="309880" y="3327400"/>
                </a:cubicBezTo>
                <a:cubicBezTo>
                  <a:pt x="375073" y="3291840"/>
                  <a:pt x="430953" y="3240193"/>
                  <a:pt x="513080" y="3108960"/>
                </a:cubicBezTo>
                <a:cubicBezTo>
                  <a:pt x="595207" y="2977727"/>
                  <a:pt x="682413" y="2711873"/>
                  <a:pt x="802640" y="2540000"/>
                </a:cubicBezTo>
                <a:cubicBezTo>
                  <a:pt x="922867" y="2368127"/>
                  <a:pt x="1170940" y="2197947"/>
                  <a:pt x="1234440" y="2077720"/>
                </a:cubicBezTo>
                <a:cubicBezTo>
                  <a:pt x="1297940" y="1957493"/>
                  <a:pt x="1238779" y="1953280"/>
                  <a:pt x="1183640" y="1818640"/>
                </a:cubicBezTo>
                <a:cubicBezTo>
                  <a:pt x="1128501" y="1684000"/>
                  <a:pt x="976313" y="1416744"/>
                  <a:pt x="903605" y="1269878"/>
                </a:cubicBezTo>
                <a:cubicBezTo>
                  <a:pt x="830898" y="1123012"/>
                  <a:pt x="779251" y="1038549"/>
                  <a:pt x="747395" y="937444"/>
                </a:cubicBezTo>
                <a:cubicBezTo>
                  <a:pt x="715539" y="836339"/>
                  <a:pt x="708872" y="782213"/>
                  <a:pt x="712470" y="663246"/>
                </a:cubicBezTo>
                <a:cubicBezTo>
                  <a:pt x="716068" y="544279"/>
                  <a:pt x="748665" y="320163"/>
                  <a:pt x="768985" y="223643"/>
                </a:cubicBezTo>
                <a:cubicBezTo>
                  <a:pt x="789305" y="127123"/>
                  <a:pt x="807297" y="34713"/>
                  <a:pt x="811530" y="0"/>
                </a:cubicBezTo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54141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267ABD-1A76-E3D8-F507-8F9E36277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D5352FA-9AF6-337C-1748-0F328E809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SportIdrettPlass</a:t>
            </a:r>
            <a:r>
              <a:rPr lang="nb-NO" dirty="0"/>
              <a:t> (</a:t>
            </a:r>
            <a:r>
              <a:rPr lang="nb-NO" dirty="0" err="1"/>
              <a:t>ridesport</a:t>
            </a:r>
            <a:r>
              <a:rPr lang="nb-NO" dirty="0"/>
              <a:t>)</a:t>
            </a:r>
          </a:p>
        </p:txBody>
      </p:sp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04EF783E-961D-1063-EFEB-EA832345B3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2526"/>
          <a:stretch/>
        </p:blipFill>
        <p:spPr>
          <a:xfrm>
            <a:off x="1854846" y="1548553"/>
            <a:ext cx="4065985" cy="4351338"/>
          </a:xfrm>
          <a:ln w="6350">
            <a:solidFill>
              <a:schemeClr val="tx1"/>
            </a:solidFill>
          </a:ln>
        </p:spPr>
      </p:pic>
      <p:sp>
        <p:nvSpPr>
          <p:cNvPr id="14" name="Frihåndsform: figur 13">
            <a:extLst>
              <a:ext uri="{FF2B5EF4-FFF2-40B4-BE49-F238E27FC236}">
                <a16:creationId xmlns:a16="http://schemas.microsoft.com/office/drawing/2014/main" id="{A65AB898-4953-DB92-CF67-878BB3A08DC6}"/>
              </a:ext>
            </a:extLst>
          </p:cNvPr>
          <p:cNvSpPr/>
          <p:nvPr/>
        </p:nvSpPr>
        <p:spPr>
          <a:xfrm>
            <a:off x="3531209" y="4487325"/>
            <a:ext cx="713261" cy="596191"/>
          </a:xfrm>
          <a:custGeom>
            <a:avLst/>
            <a:gdLst>
              <a:gd name="connsiteX0" fmla="*/ 586410 w 714175"/>
              <a:gd name="connsiteY0" fmla="*/ 19905 h 596191"/>
              <a:gd name="connsiteX1" fmla="*/ 527355 w 714175"/>
              <a:gd name="connsiteY1" fmla="*/ 14190 h 596191"/>
              <a:gd name="connsiteX2" fmla="*/ 334950 w 714175"/>
              <a:gd name="connsiteY2" fmla="*/ 145635 h 596191"/>
              <a:gd name="connsiteX3" fmla="*/ 53010 w 714175"/>
              <a:gd name="connsiteY3" fmla="*/ 338040 h 596191"/>
              <a:gd name="connsiteX4" fmla="*/ 5385 w 714175"/>
              <a:gd name="connsiteY4" fmla="*/ 397095 h 596191"/>
              <a:gd name="connsiteX5" fmla="*/ 7290 w 714175"/>
              <a:gd name="connsiteY5" fmla="*/ 479010 h 596191"/>
              <a:gd name="connsiteX6" fmla="*/ 60630 w 714175"/>
              <a:gd name="connsiteY6" fmla="*/ 539970 h 596191"/>
              <a:gd name="connsiteX7" fmla="*/ 117780 w 714175"/>
              <a:gd name="connsiteY7" fmla="*/ 587595 h 596191"/>
              <a:gd name="connsiteX8" fmla="*/ 222555 w 714175"/>
              <a:gd name="connsiteY8" fmla="*/ 576165 h 596191"/>
              <a:gd name="connsiteX9" fmla="*/ 504495 w 714175"/>
              <a:gd name="connsiteY9" fmla="*/ 395190 h 596191"/>
              <a:gd name="connsiteX10" fmla="*/ 649275 w 714175"/>
              <a:gd name="connsiteY10" fmla="*/ 284700 h 596191"/>
              <a:gd name="connsiteX11" fmla="*/ 704520 w 714175"/>
              <a:gd name="connsiteY11" fmla="*/ 218025 h 596191"/>
              <a:gd name="connsiteX12" fmla="*/ 702615 w 714175"/>
              <a:gd name="connsiteY12" fmla="*/ 158970 h 596191"/>
              <a:gd name="connsiteX13" fmla="*/ 586410 w 714175"/>
              <a:gd name="connsiteY13" fmla="*/ 19905 h 596191"/>
              <a:gd name="connsiteX0" fmla="*/ 585496 w 713261"/>
              <a:gd name="connsiteY0" fmla="*/ 19905 h 596191"/>
              <a:gd name="connsiteX1" fmla="*/ 526441 w 713261"/>
              <a:gd name="connsiteY1" fmla="*/ 14190 h 596191"/>
              <a:gd name="connsiteX2" fmla="*/ 334036 w 713261"/>
              <a:gd name="connsiteY2" fmla="*/ 145635 h 596191"/>
              <a:gd name="connsiteX3" fmla="*/ 52096 w 713261"/>
              <a:gd name="connsiteY3" fmla="*/ 338040 h 596191"/>
              <a:gd name="connsiteX4" fmla="*/ 4471 w 713261"/>
              <a:gd name="connsiteY4" fmla="*/ 397095 h 596191"/>
              <a:gd name="connsiteX5" fmla="*/ 8281 w 713261"/>
              <a:gd name="connsiteY5" fmla="*/ 465675 h 596191"/>
              <a:gd name="connsiteX6" fmla="*/ 59716 w 713261"/>
              <a:gd name="connsiteY6" fmla="*/ 539970 h 596191"/>
              <a:gd name="connsiteX7" fmla="*/ 116866 w 713261"/>
              <a:gd name="connsiteY7" fmla="*/ 587595 h 596191"/>
              <a:gd name="connsiteX8" fmla="*/ 221641 w 713261"/>
              <a:gd name="connsiteY8" fmla="*/ 576165 h 596191"/>
              <a:gd name="connsiteX9" fmla="*/ 503581 w 713261"/>
              <a:gd name="connsiteY9" fmla="*/ 395190 h 596191"/>
              <a:gd name="connsiteX10" fmla="*/ 648361 w 713261"/>
              <a:gd name="connsiteY10" fmla="*/ 284700 h 596191"/>
              <a:gd name="connsiteX11" fmla="*/ 703606 w 713261"/>
              <a:gd name="connsiteY11" fmla="*/ 218025 h 596191"/>
              <a:gd name="connsiteX12" fmla="*/ 701701 w 713261"/>
              <a:gd name="connsiteY12" fmla="*/ 158970 h 596191"/>
              <a:gd name="connsiteX13" fmla="*/ 585496 w 713261"/>
              <a:gd name="connsiteY13" fmla="*/ 19905 h 596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3261" h="596191">
                <a:moveTo>
                  <a:pt x="585496" y="19905"/>
                </a:moveTo>
                <a:cubicBezTo>
                  <a:pt x="556286" y="-4225"/>
                  <a:pt x="568351" y="-6765"/>
                  <a:pt x="526441" y="14190"/>
                </a:cubicBezTo>
                <a:cubicBezTo>
                  <a:pt x="484531" y="35145"/>
                  <a:pt x="334036" y="145635"/>
                  <a:pt x="334036" y="145635"/>
                </a:cubicBezTo>
                <a:cubicBezTo>
                  <a:pt x="254979" y="199610"/>
                  <a:pt x="107024" y="296130"/>
                  <a:pt x="52096" y="338040"/>
                </a:cubicBezTo>
                <a:cubicBezTo>
                  <a:pt x="-2832" y="379950"/>
                  <a:pt x="11774" y="375823"/>
                  <a:pt x="4471" y="397095"/>
                </a:cubicBezTo>
                <a:cubicBezTo>
                  <a:pt x="-2832" y="418368"/>
                  <a:pt x="-927" y="441862"/>
                  <a:pt x="8281" y="465675"/>
                </a:cubicBezTo>
                <a:cubicBezTo>
                  <a:pt x="17489" y="489488"/>
                  <a:pt x="41619" y="519650"/>
                  <a:pt x="59716" y="539970"/>
                </a:cubicBezTo>
                <a:cubicBezTo>
                  <a:pt x="77813" y="560290"/>
                  <a:pt x="89878" y="581562"/>
                  <a:pt x="116866" y="587595"/>
                </a:cubicBezTo>
                <a:cubicBezTo>
                  <a:pt x="143854" y="593628"/>
                  <a:pt x="157189" y="608232"/>
                  <a:pt x="221641" y="576165"/>
                </a:cubicBezTo>
                <a:cubicBezTo>
                  <a:pt x="286093" y="544098"/>
                  <a:pt x="432461" y="443768"/>
                  <a:pt x="503581" y="395190"/>
                </a:cubicBezTo>
                <a:cubicBezTo>
                  <a:pt x="574701" y="346612"/>
                  <a:pt x="615024" y="314227"/>
                  <a:pt x="648361" y="284700"/>
                </a:cubicBezTo>
                <a:cubicBezTo>
                  <a:pt x="681698" y="255173"/>
                  <a:pt x="694716" y="238980"/>
                  <a:pt x="703606" y="218025"/>
                </a:cubicBezTo>
                <a:cubicBezTo>
                  <a:pt x="712496" y="197070"/>
                  <a:pt x="720751" y="192942"/>
                  <a:pt x="701701" y="158970"/>
                </a:cubicBezTo>
                <a:cubicBezTo>
                  <a:pt x="682651" y="124998"/>
                  <a:pt x="614706" y="44035"/>
                  <a:pt x="585496" y="19905"/>
                </a:cubicBez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noFill/>
            </a:endParaRPr>
          </a:p>
        </p:txBody>
      </p:sp>
      <p:sp>
        <p:nvSpPr>
          <p:cNvPr id="20" name="Rektangel 19">
            <a:extLst>
              <a:ext uri="{FF2B5EF4-FFF2-40B4-BE49-F238E27FC236}">
                <a16:creationId xmlns:a16="http://schemas.microsoft.com/office/drawing/2014/main" id="{577D11DD-9F74-138B-20A0-8C3D66B2B71A}"/>
              </a:ext>
            </a:extLst>
          </p:cNvPr>
          <p:cNvSpPr/>
          <p:nvPr/>
        </p:nvSpPr>
        <p:spPr>
          <a:xfrm rot="19192347">
            <a:off x="4548748" y="3957310"/>
            <a:ext cx="509241" cy="687114"/>
          </a:xfrm>
          <a:custGeom>
            <a:avLst/>
            <a:gdLst>
              <a:gd name="connsiteX0" fmla="*/ 0 w 554355"/>
              <a:gd name="connsiteY0" fmla="*/ 0 h 712470"/>
              <a:gd name="connsiteX1" fmla="*/ 554355 w 554355"/>
              <a:gd name="connsiteY1" fmla="*/ 0 h 712470"/>
              <a:gd name="connsiteX2" fmla="*/ 554355 w 554355"/>
              <a:gd name="connsiteY2" fmla="*/ 712470 h 712470"/>
              <a:gd name="connsiteX3" fmla="*/ 0 w 554355"/>
              <a:gd name="connsiteY3" fmla="*/ 712470 h 712470"/>
              <a:gd name="connsiteX4" fmla="*/ 0 w 554355"/>
              <a:gd name="connsiteY4" fmla="*/ 0 h 712470"/>
              <a:gd name="connsiteX0" fmla="*/ 66651 w 554355"/>
              <a:gd name="connsiteY0" fmla="*/ 0 h 723559"/>
              <a:gd name="connsiteX1" fmla="*/ 554355 w 554355"/>
              <a:gd name="connsiteY1" fmla="*/ 11089 h 723559"/>
              <a:gd name="connsiteX2" fmla="*/ 554355 w 554355"/>
              <a:gd name="connsiteY2" fmla="*/ 723559 h 723559"/>
              <a:gd name="connsiteX3" fmla="*/ 0 w 554355"/>
              <a:gd name="connsiteY3" fmla="*/ 723559 h 723559"/>
              <a:gd name="connsiteX4" fmla="*/ 66651 w 554355"/>
              <a:gd name="connsiteY4" fmla="*/ 0 h 723559"/>
              <a:gd name="connsiteX0" fmla="*/ 23077 w 510781"/>
              <a:gd name="connsiteY0" fmla="*/ 0 h 723559"/>
              <a:gd name="connsiteX1" fmla="*/ 510781 w 510781"/>
              <a:gd name="connsiteY1" fmla="*/ 11089 h 723559"/>
              <a:gd name="connsiteX2" fmla="*/ 510781 w 510781"/>
              <a:gd name="connsiteY2" fmla="*/ 723559 h 723559"/>
              <a:gd name="connsiteX3" fmla="*/ 0 w 510781"/>
              <a:gd name="connsiteY3" fmla="*/ 695510 h 723559"/>
              <a:gd name="connsiteX4" fmla="*/ 23077 w 510781"/>
              <a:gd name="connsiteY4" fmla="*/ 0 h 723559"/>
              <a:gd name="connsiteX0" fmla="*/ 23077 w 510781"/>
              <a:gd name="connsiteY0" fmla="*/ 0 h 695510"/>
              <a:gd name="connsiteX1" fmla="*/ 510781 w 510781"/>
              <a:gd name="connsiteY1" fmla="*/ 11089 h 695510"/>
              <a:gd name="connsiteX2" fmla="*/ 475136 w 510781"/>
              <a:gd name="connsiteY2" fmla="*/ 686039 h 695510"/>
              <a:gd name="connsiteX3" fmla="*/ 0 w 510781"/>
              <a:gd name="connsiteY3" fmla="*/ 695510 h 695510"/>
              <a:gd name="connsiteX4" fmla="*/ 23077 w 510781"/>
              <a:gd name="connsiteY4" fmla="*/ 0 h 695510"/>
              <a:gd name="connsiteX0" fmla="*/ 21537 w 509241"/>
              <a:gd name="connsiteY0" fmla="*/ 0 h 686039"/>
              <a:gd name="connsiteX1" fmla="*/ 509241 w 509241"/>
              <a:gd name="connsiteY1" fmla="*/ 11089 h 686039"/>
              <a:gd name="connsiteX2" fmla="*/ 473596 w 509241"/>
              <a:gd name="connsiteY2" fmla="*/ 686039 h 686039"/>
              <a:gd name="connsiteX3" fmla="*/ 0 w 509241"/>
              <a:gd name="connsiteY3" fmla="*/ 681859 h 686039"/>
              <a:gd name="connsiteX4" fmla="*/ 21537 w 509241"/>
              <a:gd name="connsiteY4" fmla="*/ 0 h 686039"/>
              <a:gd name="connsiteX0" fmla="*/ 1977 w 509241"/>
              <a:gd name="connsiteY0" fmla="*/ 0 h 677612"/>
              <a:gd name="connsiteX1" fmla="*/ 509241 w 509241"/>
              <a:gd name="connsiteY1" fmla="*/ 2662 h 677612"/>
              <a:gd name="connsiteX2" fmla="*/ 473596 w 509241"/>
              <a:gd name="connsiteY2" fmla="*/ 677612 h 677612"/>
              <a:gd name="connsiteX3" fmla="*/ 0 w 509241"/>
              <a:gd name="connsiteY3" fmla="*/ 673432 h 677612"/>
              <a:gd name="connsiteX4" fmla="*/ 1977 w 509241"/>
              <a:gd name="connsiteY4" fmla="*/ 0 h 677612"/>
              <a:gd name="connsiteX0" fmla="*/ 1977 w 509241"/>
              <a:gd name="connsiteY0" fmla="*/ 6630 h 684242"/>
              <a:gd name="connsiteX1" fmla="*/ 509241 w 509241"/>
              <a:gd name="connsiteY1" fmla="*/ 9292 h 684242"/>
              <a:gd name="connsiteX2" fmla="*/ 473596 w 509241"/>
              <a:gd name="connsiteY2" fmla="*/ 684242 h 684242"/>
              <a:gd name="connsiteX3" fmla="*/ 0 w 509241"/>
              <a:gd name="connsiteY3" fmla="*/ 680062 h 684242"/>
              <a:gd name="connsiteX4" fmla="*/ 1977 w 509241"/>
              <a:gd name="connsiteY4" fmla="*/ 6630 h 684242"/>
              <a:gd name="connsiteX0" fmla="*/ 3823 w 511087"/>
              <a:gd name="connsiteY0" fmla="*/ 6630 h 684242"/>
              <a:gd name="connsiteX1" fmla="*/ 511087 w 511087"/>
              <a:gd name="connsiteY1" fmla="*/ 9292 h 684242"/>
              <a:gd name="connsiteX2" fmla="*/ 475442 w 511087"/>
              <a:gd name="connsiteY2" fmla="*/ 684242 h 684242"/>
              <a:gd name="connsiteX3" fmla="*/ 1846 w 511087"/>
              <a:gd name="connsiteY3" fmla="*/ 680062 h 684242"/>
              <a:gd name="connsiteX4" fmla="*/ 3823 w 511087"/>
              <a:gd name="connsiteY4" fmla="*/ 6630 h 684242"/>
              <a:gd name="connsiteX0" fmla="*/ 12486 w 509241"/>
              <a:gd name="connsiteY0" fmla="*/ 5903 h 687114"/>
              <a:gd name="connsiteX1" fmla="*/ 509241 w 509241"/>
              <a:gd name="connsiteY1" fmla="*/ 12164 h 687114"/>
              <a:gd name="connsiteX2" fmla="*/ 473596 w 509241"/>
              <a:gd name="connsiteY2" fmla="*/ 687114 h 687114"/>
              <a:gd name="connsiteX3" fmla="*/ 0 w 509241"/>
              <a:gd name="connsiteY3" fmla="*/ 682934 h 687114"/>
              <a:gd name="connsiteX4" fmla="*/ 12486 w 509241"/>
              <a:gd name="connsiteY4" fmla="*/ 5903 h 68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9241" h="687114">
                <a:moveTo>
                  <a:pt x="12486" y="5903"/>
                </a:moveTo>
                <a:cubicBezTo>
                  <a:pt x="93615" y="-10047"/>
                  <a:pt x="340153" y="11277"/>
                  <a:pt x="509241" y="12164"/>
                </a:cubicBezTo>
                <a:lnTo>
                  <a:pt x="473596" y="687114"/>
                </a:lnTo>
                <a:lnTo>
                  <a:pt x="0" y="682934"/>
                </a:lnTo>
                <a:cubicBezTo>
                  <a:pt x="659" y="458457"/>
                  <a:pt x="4817" y="132287"/>
                  <a:pt x="12486" y="5903"/>
                </a:cubicBez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>
              <a:noFill/>
            </a:endParaRPr>
          </a:p>
        </p:txBody>
      </p:sp>
      <p:sp>
        <p:nvSpPr>
          <p:cNvPr id="21" name="Rektangel 20">
            <a:extLst>
              <a:ext uri="{FF2B5EF4-FFF2-40B4-BE49-F238E27FC236}">
                <a16:creationId xmlns:a16="http://schemas.microsoft.com/office/drawing/2014/main" id="{CDFC7F9C-FA3C-AAA0-82B9-0249C39DA7D3}"/>
              </a:ext>
            </a:extLst>
          </p:cNvPr>
          <p:cNvSpPr/>
          <p:nvPr/>
        </p:nvSpPr>
        <p:spPr>
          <a:xfrm rot="21021733">
            <a:off x="2670267" y="3917223"/>
            <a:ext cx="311164" cy="606789"/>
          </a:xfrm>
          <a:custGeom>
            <a:avLst/>
            <a:gdLst>
              <a:gd name="connsiteX0" fmla="*/ 0 w 256663"/>
              <a:gd name="connsiteY0" fmla="*/ 0 h 600340"/>
              <a:gd name="connsiteX1" fmla="*/ 256663 w 256663"/>
              <a:gd name="connsiteY1" fmla="*/ 0 h 600340"/>
              <a:gd name="connsiteX2" fmla="*/ 256663 w 256663"/>
              <a:gd name="connsiteY2" fmla="*/ 600340 h 600340"/>
              <a:gd name="connsiteX3" fmla="*/ 0 w 256663"/>
              <a:gd name="connsiteY3" fmla="*/ 600340 h 600340"/>
              <a:gd name="connsiteX4" fmla="*/ 0 w 256663"/>
              <a:gd name="connsiteY4" fmla="*/ 0 h 600340"/>
              <a:gd name="connsiteX0" fmla="*/ 0 w 311164"/>
              <a:gd name="connsiteY0" fmla="*/ 2339 h 600340"/>
              <a:gd name="connsiteX1" fmla="*/ 311164 w 311164"/>
              <a:gd name="connsiteY1" fmla="*/ 0 h 600340"/>
              <a:gd name="connsiteX2" fmla="*/ 311164 w 311164"/>
              <a:gd name="connsiteY2" fmla="*/ 600340 h 600340"/>
              <a:gd name="connsiteX3" fmla="*/ 54501 w 311164"/>
              <a:gd name="connsiteY3" fmla="*/ 600340 h 600340"/>
              <a:gd name="connsiteX4" fmla="*/ 0 w 311164"/>
              <a:gd name="connsiteY4" fmla="*/ 2339 h 600340"/>
              <a:gd name="connsiteX0" fmla="*/ 0 w 311164"/>
              <a:gd name="connsiteY0" fmla="*/ 2339 h 606789"/>
              <a:gd name="connsiteX1" fmla="*/ 311164 w 311164"/>
              <a:gd name="connsiteY1" fmla="*/ 0 h 606789"/>
              <a:gd name="connsiteX2" fmla="*/ 311164 w 311164"/>
              <a:gd name="connsiteY2" fmla="*/ 600340 h 606789"/>
              <a:gd name="connsiteX3" fmla="*/ 12828 w 311164"/>
              <a:gd name="connsiteY3" fmla="*/ 606789 h 606789"/>
              <a:gd name="connsiteX4" fmla="*/ 0 w 311164"/>
              <a:gd name="connsiteY4" fmla="*/ 2339 h 606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164" h="606789">
                <a:moveTo>
                  <a:pt x="0" y="2339"/>
                </a:moveTo>
                <a:lnTo>
                  <a:pt x="311164" y="0"/>
                </a:lnTo>
                <a:lnTo>
                  <a:pt x="311164" y="600340"/>
                </a:lnTo>
                <a:lnTo>
                  <a:pt x="12828" y="606789"/>
                </a:lnTo>
                <a:lnTo>
                  <a:pt x="0" y="2339"/>
                </a:ln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" name="Frihåndsform: figur 2">
            <a:extLst>
              <a:ext uri="{FF2B5EF4-FFF2-40B4-BE49-F238E27FC236}">
                <a16:creationId xmlns:a16="http://schemas.microsoft.com/office/drawing/2014/main" id="{262147F7-7E52-72CB-3B6F-91776A10C090}"/>
              </a:ext>
            </a:extLst>
          </p:cNvPr>
          <p:cNvSpPr/>
          <p:nvPr/>
        </p:nvSpPr>
        <p:spPr>
          <a:xfrm>
            <a:off x="2091138" y="3128248"/>
            <a:ext cx="3134427" cy="2009439"/>
          </a:xfrm>
          <a:custGeom>
            <a:avLst/>
            <a:gdLst>
              <a:gd name="connsiteX0" fmla="*/ 2629451 w 3171922"/>
              <a:gd name="connsiteY0" fmla="*/ 708422 h 2009439"/>
              <a:gd name="connsiteX1" fmla="*/ 2339891 w 3171922"/>
              <a:gd name="connsiteY1" fmla="*/ 940832 h 2009439"/>
              <a:gd name="connsiteX2" fmla="*/ 2160821 w 3171922"/>
              <a:gd name="connsiteY2" fmla="*/ 1093232 h 2009439"/>
              <a:gd name="connsiteX3" fmla="*/ 1871261 w 3171922"/>
              <a:gd name="connsiteY3" fmla="*/ 1340882 h 2009439"/>
              <a:gd name="connsiteX4" fmla="*/ 1555031 w 3171922"/>
              <a:gd name="connsiteY4" fmla="*/ 1554242 h 2009439"/>
              <a:gd name="connsiteX5" fmla="*/ 1414061 w 3171922"/>
              <a:gd name="connsiteY5" fmla="*/ 1306592 h 2009439"/>
              <a:gd name="connsiteX6" fmla="*/ 1414061 w 3171922"/>
              <a:gd name="connsiteY6" fmla="*/ 1116092 h 2009439"/>
              <a:gd name="connsiteX7" fmla="*/ 1334051 w 3171922"/>
              <a:gd name="connsiteY7" fmla="*/ 723662 h 2009439"/>
              <a:gd name="connsiteX8" fmla="*/ 1208321 w 3171922"/>
              <a:gd name="connsiteY8" fmla="*/ 357902 h 2009439"/>
              <a:gd name="connsiteX9" fmla="*/ 972101 w 3171922"/>
              <a:gd name="connsiteY9" fmla="*/ 125492 h 2009439"/>
              <a:gd name="connsiteX10" fmla="*/ 671111 w 3171922"/>
              <a:gd name="connsiteY10" fmla="*/ 15002 h 2009439"/>
              <a:gd name="connsiteX11" fmla="*/ 419651 w 3171922"/>
              <a:gd name="connsiteY11" fmla="*/ 22622 h 2009439"/>
              <a:gd name="connsiteX12" fmla="*/ 122471 w 3171922"/>
              <a:gd name="connsiteY12" fmla="*/ 213122 h 2009439"/>
              <a:gd name="connsiteX13" fmla="*/ 11981 w 3171922"/>
              <a:gd name="connsiteY13" fmla="*/ 472202 h 2009439"/>
              <a:gd name="connsiteX14" fmla="*/ 11981 w 3171922"/>
              <a:gd name="connsiteY14" fmla="*/ 784622 h 2009439"/>
              <a:gd name="connsiteX15" fmla="*/ 91991 w 3171922"/>
              <a:gd name="connsiteY15" fmla="*/ 1100852 h 2009439"/>
              <a:gd name="connsiteX16" fmla="*/ 221531 w 3171922"/>
              <a:gd name="connsiteY16" fmla="*/ 1428512 h 2009439"/>
              <a:gd name="connsiteX17" fmla="*/ 431081 w 3171922"/>
              <a:gd name="connsiteY17" fmla="*/ 1683782 h 2009439"/>
              <a:gd name="connsiteX18" fmla="*/ 613961 w 3171922"/>
              <a:gd name="connsiteY18" fmla="*/ 1767602 h 2009439"/>
              <a:gd name="connsiteX19" fmla="*/ 899711 w 3171922"/>
              <a:gd name="connsiteY19" fmla="*/ 1786652 h 2009439"/>
              <a:gd name="connsiteX20" fmla="*/ 1196891 w 3171922"/>
              <a:gd name="connsiteY20" fmla="*/ 1714262 h 2009439"/>
              <a:gd name="connsiteX21" fmla="*/ 1337861 w 3171922"/>
              <a:gd name="connsiteY21" fmla="*/ 1809512 h 2009439"/>
              <a:gd name="connsiteX22" fmla="*/ 1467401 w 3171922"/>
              <a:gd name="connsiteY22" fmla="*/ 1954292 h 2009439"/>
              <a:gd name="connsiteX23" fmla="*/ 1619801 w 3171922"/>
              <a:gd name="connsiteY23" fmla="*/ 2000012 h 2009439"/>
              <a:gd name="connsiteX24" fmla="*/ 1981751 w 3171922"/>
              <a:gd name="connsiteY24" fmla="*/ 1782842 h 2009439"/>
              <a:gd name="connsiteX25" fmla="*/ 2198921 w 3171922"/>
              <a:gd name="connsiteY25" fmla="*/ 1599962 h 2009439"/>
              <a:gd name="connsiteX26" fmla="*/ 2545631 w 3171922"/>
              <a:gd name="connsiteY26" fmla="*/ 1588532 h 2009439"/>
              <a:gd name="connsiteX27" fmla="*/ 2812331 w 3171922"/>
              <a:gd name="connsiteY27" fmla="*/ 1657112 h 2009439"/>
              <a:gd name="connsiteX28" fmla="*/ 3006641 w 3171922"/>
              <a:gd name="connsiteY28" fmla="*/ 1489472 h 2009439"/>
              <a:gd name="connsiteX29" fmla="*/ 3132371 w 3171922"/>
              <a:gd name="connsiteY29" fmla="*/ 1367552 h 2009439"/>
              <a:gd name="connsiteX30" fmla="*/ 3136181 w 3171922"/>
              <a:gd name="connsiteY30" fmla="*/ 1192292 h 2009439"/>
              <a:gd name="connsiteX31" fmla="*/ 2705651 w 3171922"/>
              <a:gd name="connsiteY31" fmla="*/ 716042 h 2009439"/>
              <a:gd name="connsiteX32" fmla="*/ 2629451 w 3171922"/>
              <a:gd name="connsiteY32" fmla="*/ 708422 h 2009439"/>
              <a:gd name="connsiteX0" fmla="*/ 2549441 w 3171922"/>
              <a:gd name="connsiteY0" fmla="*/ 792242 h 2009439"/>
              <a:gd name="connsiteX1" fmla="*/ 2339891 w 3171922"/>
              <a:gd name="connsiteY1" fmla="*/ 940832 h 2009439"/>
              <a:gd name="connsiteX2" fmla="*/ 2160821 w 3171922"/>
              <a:gd name="connsiteY2" fmla="*/ 1093232 h 2009439"/>
              <a:gd name="connsiteX3" fmla="*/ 1871261 w 3171922"/>
              <a:gd name="connsiteY3" fmla="*/ 1340882 h 2009439"/>
              <a:gd name="connsiteX4" fmla="*/ 1555031 w 3171922"/>
              <a:gd name="connsiteY4" fmla="*/ 1554242 h 2009439"/>
              <a:gd name="connsiteX5" fmla="*/ 1414061 w 3171922"/>
              <a:gd name="connsiteY5" fmla="*/ 1306592 h 2009439"/>
              <a:gd name="connsiteX6" fmla="*/ 1414061 w 3171922"/>
              <a:gd name="connsiteY6" fmla="*/ 1116092 h 2009439"/>
              <a:gd name="connsiteX7" fmla="*/ 1334051 w 3171922"/>
              <a:gd name="connsiteY7" fmla="*/ 723662 h 2009439"/>
              <a:gd name="connsiteX8" fmla="*/ 1208321 w 3171922"/>
              <a:gd name="connsiteY8" fmla="*/ 357902 h 2009439"/>
              <a:gd name="connsiteX9" fmla="*/ 972101 w 3171922"/>
              <a:gd name="connsiteY9" fmla="*/ 125492 h 2009439"/>
              <a:gd name="connsiteX10" fmla="*/ 671111 w 3171922"/>
              <a:gd name="connsiteY10" fmla="*/ 15002 h 2009439"/>
              <a:gd name="connsiteX11" fmla="*/ 419651 w 3171922"/>
              <a:gd name="connsiteY11" fmla="*/ 22622 h 2009439"/>
              <a:gd name="connsiteX12" fmla="*/ 122471 w 3171922"/>
              <a:gd name="connsiteY12" fmla="*/ 213122 h 2009439"/>
              <a:gd name="connsiteX13" fmla="*/ 11981 w 3171922"/>
              <a:gd name="connsiteY13" fmla="*/ 472202 h 2009439"/>
              <a:gd name="connsiteX14" fmla="*/ 11981 w 3171922"/>
              <a:gd name="connsiteY14" fmla="*/ 784622 h 2009439"/>
              <a:gd name="connsiteX15" fmla="*/ 91991 w 3171922"/>
              <a:gd name="connsiteY15" fmla="*/ 1100852 h 2009439"/>
              <a:gd name="connsiteX16" fmla="*/ 221531 w 3171922"/>
              <a:gd name="connsiteY16" fmla="*/ 1428512 h 2009439"/>
              <a:gd name="connsiteX17" fmla="*/ 431081 w 3171922"/>
              <a:gd name="connsiteY17" fmla="*/ 1683782 h 2009439"/>
              <a:gd name="connsiteX18" fmla="*/ 613961 w 3171922"/>
              <a:gd name="connsiteY18" fmla="*/ 1767602 h 2009439"/>
              <a:gd name="connsiteX19" fmla="*/ 899711 w 3171922"/>
              <a:gd name="connsiteY19" fmla="*/ 1786652 h 2009439"/>
              <a:gd name="connsiteX20" fmla="*/ 1196891 w 3171922"/>
              <a:gd name="connsiteY20" fmla="*/ 1714262 h 2009439"/>
              <a:gd name="connsiteX21" fmla="*/ 1337861 w 3171922"/>
              <a:gd name="connsiteY21" fmla="*/ 1809512 h 2009439"/>
              <a:gd name="connsiteX22" fmla="*/ 1467401 w 3171922"/>
              <a:gd name="connsiteY22" fmla="*/ 1954292 h 2009439"/>
              <a:gd name="connsiteX23" fmla="*/ 1619801 w 3171922"/>
              <a:gd name="connsiteY23" fmla="*/ 2000012 h 2009439"/>
              <a:gd name="connsiteX24" fmla="*/ 1981751 w 3171922"/>
              <a:gd name="connsiteY24" fmla="*/ 1782842 h 2009439"/>
              <a:gd name="connsiteX25" fmla="*/ 2198921 w 3171922"/>
              <a:gd name="connsiteY25" fmla="*/ 1599962 h 2009439"/>
              <a:gd name="connsiteX26" fmla="*/ 2545631 w 3171922"/>
              <a:gd name="connsiteY26" fmla="*/ 1588532 h 2009439"/>
              <a:gd name="connsiteX27" fmla="*/ 2812331 w 3171922"/>
              <a:gd name="connsiteY27" fmla="*/ 1657112 h 2009439"/>
              <a:gd name="connsiteX28" fmla="*/ 3006641 w 3171922"/>
              <a:gd name="connsiteY28" fmla="*/ 1489472 h 2009439"/>
              <a:gd name="connsiteX29" fmla="*/ 3132371 w 3171922"/>
              <a:gd name="connsiteY29" fmla="*/ 1367552 h 2009439"/>
              <a:gd name="connsiteX30" fmla="*/ 3136181 w 3171922"/>
              <a:gd name="connsiteY30" fmla="*/ 1192292 h 2009439"/>
              <a:gd name="connsiteX31" fmla="*/ 2705651 w 3171922"/>
              <a:gd name="connsiteY31" fmla="*/ 716042 h 2009439"/>
              <a:gd name="connsiteX32" fmla="*/ 2549441 w 3171922"/>
              <a:gd name="connsiteY32" fmla="*/ 792242 h 2009439"/>
              <a:gd name="connsiteX0" fmla="*/ 2549441 w 3171922"/>
              <a:gd name="connsiteY0" fmla="*/ 792242 h 2009439"/>
              <a:gd name="connsiteX1" fmla="*/ 2339891 w 3171922"/>
              <a:gd name="connsiteY1" fmla="*/ 940832 h 2009439"/>
              <a:gd name="connsiteX2" fmla="*/ 2160821 w 3171922"/>
              <a:gd name="connsiteY2" fmla="*/ 1093232 h 2009439"/>
              <a:gd name="connsiteX3" fmla="*/ 1871261 w 3171922"/>
              <a:gd name="connsiteY3" fmla="*/ 1340882 h 2009439"/>
              <a:gd name="connsiteX4" fmla="*/ 1555031 w 3171922"/>
              <a:gd name="connsiteY4" fmla="*/ 1554242 h 2009439"/>
              <a:gd name="connsiteX5" fmla="*/ 1414061 w 3171922"/>
              <a:gd name="connsiteY5" fmla="*/ 1306592 h 2009439"/>
              <a:gd name="connsiteX6" fmla="*/ 1414061 w 3171922"/>
              <a:gd name="connsiteY6" fmla="*/ 1116092 h 2009439"/>
              <a:gd name="connsiteX7" fmla="*/ 1334051 w 3171922"/>
              <a:gd name="connsiteY7" fmla="*/ 723662 h 2009439"/>
              <a:gd name="connsiteX8" fmla="*/ 1208321 w 3171922"/>
              <a:gd name="connsiteY8" fmla="*/ 357902 h 2009439"/>
              <a:gd name="connsiteX9" fmla="*/ 972101 w 3171922"/>
              <a:gd name="connsiteY9" fmla="*/ 125492 h 2009439"/>
              <a:gd name="connsiteX10" fmla="*/ 671111 w 3171922"/>
              <a:gd name="connsiteY10" fmla="*/ 15002 h 2009439"/>
              <a:gd name="connsiteX11" fmla="*/ 419651 w 3171922"/>
              <a:gd name="connsiteY11" fmla="*/ 22622 h 2009439"/>
              <a:gd name="connsiteX12" fmla="*/ 122471 w 3171922"/>
              <a:gd name="connsiteY12" fmla="*/ 213122 h 2009439"/>
              <a:gd name="connsiteX13" fmla="*/ 11981 w 3171922"/>
              <a:gd name="connsiteY13" fmla="*/ 472202 h 2009439"/>
              <a:gd name="connsiteX14" fmla="*/ 11981 w 3171922"/>
              <a:gd name="connsiteY14" fmla="*/ 784622 h 2009439"/>
              <a:gd name="connsiteX15" fmla="*/ 91991 w 3171922"/>
              <a:gd name="connsiteY15" fmla="*/ 1100852 h 2009439"/>
              <a:gd name="connsiteX16" fmla="*/ 221531 w 3171922"/>
              <a:gd name="connsiteY16" fmla="*/ 1428512 h 2009439"/>
              <a:gd name="connsiteX17" fmla="*/ 431081 w 3171922"/>
              <a:gd name="connsiteY17" fmla="*/ 1683782 h 2009439"/>
              <a:gd name="connsiteX18" fmla="*/ 613961 w 3171922"/>
              <a:gd name="connsiteY18" fmla="*/ 1767602 h 2009439"/>
              <a:gd name="connsiteX19" fmla="*/ 899711 w 3171922"/>
              <a:gd name="connsiteY19" fmla="*/ 1786652 h 2009439"/>
              <a:gd name="connsiteX20" fmla="*/ 1196891 w 3171922"/>
              <a:gd name="connsiteY20" fmla="*/ 1714262 h 2009439"/>
              <a:gd name="connsiteX21" fmla="*/ 1337861 w 3171922"/>
              <a:gd name="connsiteY21" fmla="*/ 1809512 h 2009439"/>
              <a:gd name="connsiteX22" fmla="*/ 1467401 w 3171922"/>
              <a:gd name="connsiteY22" fmla="*/ 1954292 h 2009439"/>
              <a:gd name="connsiteX23" fmla="*/ 1619801 w 3171922"/>
              <a:gd name="connsiteY23" fmla="*/ 2000012 h 2009439"/>
              <a:gd name="connsiteX24" fmla="*/ 1981751 w 3171922"/>
              <a:gd name="connsiteY24" fmla="*/ 1782842 h 2009439"/>
              <a:gd name="connsiteX25" fmla="*/ 2198921 w 3171922"/>
              <a:gd name="connsiteY25" fmla="*/ 1599962 h 2009439"/>
              <a:gd name="connsiteX26" fmla="*/ 2545631 w 3171922"/>
              <a:gd name="connsiteY26" fmla="*/ 1588532 h 2009439"/>
              <a:gd name="connsiteX27" fmla="*/ 2732321 w 3171922"/>
              <a:gd name="connsiteY27" fmla="*/ 1641872 h 2009439"/>
              <a:gd name="connsiteX28" fmla="*/ 3006641 w 3171922"/>
              <a:gd name="connsiteY28" fmla="*/ 1489472 h 2009439"/>
              <a:gd name="connsiteX29" fmla="*/ 3132371 w 3171922"/>
              <a:gd name="connsiteY29" fmla="*/ 1367552 h 2009439"/>
              <a:gd name="connsiteX30" fmla="*/ 3136181 w 3171922"/>
              <a:gd name="connsiteY30" fmla="*/ 1192292 h 2009439"/>
              <a:gd name="connsiteX31" fmla="*/ 2705651 w 3171922"/>
              <a:gd name="connsiteY31" fmla="*/ 716042 h 2009439"/>
              <a:gd name="connsiteX32" fmla="*/ 2549441 w 3171922"/>
              <a:gd name="connsiteY32" fmla="*/ 792242 h 2009439"/>
              <a:gd name="connsiteX0" fmla="*/ 2549441 w 3172937"/>
              <a:gd name="connsiteY0" fmla="*/ 792242 h 2009439"/>
              <a:gd name="connsiteX1" fmla="*/ 2339891 w 3172937"/>
              <a:gd name="connsiteY1" fmla="*/ 940832 h 2009439"/>
              <a:gd name="connsiteX2" fmla="*/ 2160821 w 3172937"/>
              <a:gd name="connsiteY2" fmla="*/ 1093232 h 2009439"/>
              <a:gd name="connsiteX3" fmla="*/ 1871261 w 3172937"/>
              <a:gd name="connsiteY3" fmla="*/ 1340882 h 2009439"/>
              <a:gd name="connsiteX4" fmla="*/ 1555031 w 3172937"/>
              <a:gd name="connsiteY4" fmla="*/ 1554242 h 2009439"/>
              <a:gd name="connsiteX5" fmla="*/ 1414061 w 3172937"/>
              <a:gd name="connsiteY5" fmla="*/ 1306592 h 2009439"/>
              <a:gd name="connsiteX6" fmla="*/ 1414061 w 3172937"/>
              <a:gd name="connsiteY6" fmla="*/ 1116092 h 2009439"/>
              <a:gd name="connsiteX7" fmla="*/ 1334051 w 3172937"/>
              <a:gd name="connsiteY7" fmla="*/ 723662 h 2009439"/>
              <a:gd name="connsiteX8" fmla="*/ 1208321 w 3172937"/>
              <a:gd name="connsiteY8" fmla="*/ 357902 h 2009439"/>
              <a:gd name="connsiteX9" fmla="*/ 972101 w 3172937"/>
              <a:gd name="connsiteY9" fmla="*/ 125492 h 2009439"/>
              <a:gd name="connsiteX10" fmla="*/ 671111 w 3172937"/>
              <a:gd name="connsiteY10" fmla="*/ 15002 h 2009439"/>
              <a:gd name="connsiteX11" fmla="*/ 419651 w 3172937"/>
              <a:gd name="connsiteY11" fmla="*/ 22622 h 2009439"/>
              <a:gd name="connsiteX12" fmla="*/ 122471 w 3172937"/>
              <a:gd name="connsiteY12" fmla="*/ 213122 h 2009439"/>
              <a:gd name="connsiteX13" fmla="*/ 11981 w 3172937"/>
              <a:gd name="connsiteY13" fmla="*/ 472202 h 2009439"/>
              <a:gd name="connsiteX14" fmla="*/ 11981 w 3172937"/>
              <a:gd name="connsiteY14" fmla="*/ 784622 h 2009439"/>
              <a:gd name="connsiteX15" fmla="*/ 91991 w 3172937"/>
              <a:gd name="connsiteY15" fmla="*/ 1100852 h 2009439"/>
              <a:gd name="connsiteX16" fmla="*/ 221531 w 3172937"/>
              <a:gd name="connsiteY16" fmla="*/ 1428512 h 2009439"/>
              <a:gd name="connsiteX17" fmla="*/ 431081 w 3172937"/>
              <a:gd name="connsiteY17" fmla="*/ 1683782 h 2009439"/>
              <a:gd name="connsiteX18" fmla="*/ 613961 w 3172937"/>
              <a:gd name="connsiteY18" fmla="*/ 1767602 h 2009439"/>
              <a:gd name="connsiteX19" fmla="*/ 899711 w 3172937"/>
              <a:gd name="connsiteY19" fmla="*/ 1786652 h 2009439"/>
              <a:gd name="connsiteX20" fmla="*/ 1196891 w 3172937"/>
              <a:gd name="connsiteY20" fmla="*/ 1714262 h 2009439"/>
              <a:gd name="connsiteX21" fmla="*/ 1337861 w 3172937"/>
              <a:gd name="connsiteY21" fmla="*/ 1809512 h 2009439"/>
              <a:gd name="connsiteX22" fmla="*/ 1467401 w 3172937"/>
              <a:gd name="connsiteY22" fmla="*/ 1954292 h 2009439"/>
              <a:gd name="connsiteX23" fmla="*/ 1619801 w 3172937"/>
              <a:gd name="connsiteY23" fmla="*/ 2000012 h 2009439"/>
              <a:gd name="connsiteX24" fmla="*/ 1981751 w 3172937"/>
              <a:gd name="connsiteY24" fmla="*/ 1782842 h 2009439"/>
              <a:gd name="connsiteX25" fmla="*/ 2198921 w 3172937"/>
              <a:gd name="connsiteY25" fmla="*/ 1599962 h 2009439"/>
              <a:gd name="connsiteX26" fmla="*/ 2545631 w 3172937"/>
              <a:gd name="connsiteY26" fmla="*/ 1588532 h 2009439"/>
              <a:gd name="connsiteX27" fmla="*/ 2732321 w 3172937"/>
              <a:gd name="connsiteY27" fmla="*/ 1641872 h 2009439"/>
              <a:gd name="connsiteX28" fmla="*/ 2983781 w 3172937"/>
              <a:gd name="connsiteY28" fmla="*/ 1451372 h 2009439"/>
              <a:gd name="connsiteX29" fmla="*/ 3132371 w 3172937"/>
              <a:gd name="connsiteY29" fmla="*/ 1367552 h 2009439"/>
              <a:gd name="connsiteX30" fmla="*/ 3136181 w 3172937"/>
              <a:gd name="connsiteY30" fmla="*/ 1192292 h 2009439"/>
              <a:gd name="connsiteX31" fmla="*/ 2705651 w 3172937"/>
              <a:gd name="connsiteY31" fmla="*/ 716042 h 2009439"/>
              <a:gd name="connsiteX32" fmla="*/ 2549441 w 3172937"/>
              <a:gd name="connsiteY32" fmla="*/ 792242 h 2009439"/>
              <a:gd name="connsiteX0" fmla="*/ 2549441 w 3165764"/>
              <a:gd name="connsiteY0" fmla="*/ 792242 h 2009439"/>
              <a:gd name="connsiteX1" fmla="*/ 2339891 w 3165764"/>
              <a:gd name="connsiteY1" fmla="*/ 940832 h 2009439"/>
              <a:gd name="connsiteX2" fmla="*/ 2160821 w 3165764"/>
              <a:gd name="connsiteY2" fmla="*/ 1093232 h 2009439"/>
              <a:gd name="connsiteX3" fmla="*/ 1871261 w 3165764"/>
              <a:gd name="connsiteY3" fmla="*/ 1340882 h 2009439"/>
              <a:gd name="connsiteX4" fmla="*/ 1555031 w 3165764"/>
              <a:gd name="connsiteY4" fmla="*/ 1554242 h 2009439"/>
              <a:gd name="connsiteX5" fmla="*/ 1414061 w 3165764"/>
              <a:gd name="connsiteY5" fmla="*/ 1306592 h 2009439"/>
              <a:gd name="connsiteX6" fmla="*/ 1414061 w 3165764"/>
              <a:gd name="connsiteY6" fmla="*/ 1116092 h 2009439"/>
              <a:gd name="connsiteX7" fmla="*/ 1334051 w 3165764"/>
              <a:gd name="connsiteY7" fmla="*/ 723662 h 2009439"/>
              <a:gd name="connsiteX8" fmla="*/ 1208321 w 3165764"/>
              <a:gd name="connsiteY8" fmla="*/ 357902 h 2009439"/>
              <a:gd name="connsiteX9" fmla="*/ 972101 w 3165764"/>
              <a:gd name="connsiteY9" fmla="*/ 125492 h 2009439"/>
              <a:gd name="connsiteX10" fmla="*/ 671111 w 3165764"/>
              <a:gd name="connsiteY10" fmla="*/ 15002 h 2009439"/>
              <a:gd name="connsiteX11" fmla="*/ 419651 w 3165764"/>
              <a:gd name="connsiteY11" fmla="*/ 22622 h 2009439"/>
              <a:gd name="connsiteX12" fmla="*/ 122471 w 3165764"/>
              <a:gd name="connsiteY12" fmla="*/ 213122 h 2009439"/>
              <a:gd name="connsiteX13" fmla="*/ 11981 w 3165764"/>
              <a:gd name="connsiteY13" fmla="*/ 472202 h 2009439"/>
              <a:gd name="connsiteX14" fmla="*/ 11981 w 3165764"/>
              <a:gd name="connsiteY14" fmla="*/ 784622 h 2009439"/>
              <a:gd name="connsiteX15" fmla="*/ 91991 w 3165764"/>
              <a:gd name="connsiteY15" fmla="*/ 1100852 h 2009439"/>
              <a:gd name="connsiteX16" fmla="*/ 221531 w 3165764"/>
              <a:gd name="connsiteY16" fmla="*/ 1428512 h 2009439"/>
              <a:gd name="connsiteX17" fmla="*/ 431081 w 3165764"/>
              <a:gd name="connsiteY17" fmla="*/ 1683782 h 2009439"/>
              <a:gd name="connsiteX18" fmla="*/ 613961 w 3165764"/>
              <a:gd name="connsiteY18" fmla="*/ 1767602 h 2009439"/>
              <a:gd name="connsiteX19" fmla="*/ 899711 w 3165764"/>
              <a:gd name="connsiteY19" fmla="*/ 1786652 h 2009439"/>
              <a:gd name="connsiteX20" fmla="*/ 1196891 w 3165764"/>
              <a:gd name="connsiteY20" fmla="*/ 1714262 h 2009439"/>
              <a:gd name="connsiteX21" fmla="*/ 1337861 w 3165764"/>
              <a:gd name="connsiteY21" fmla="*/ 1809512 h 2009439"/>
              <a:gd name="connsiteX22" fmla="*/ 1467401 w 3165764"/>
              <a:gd name="connsiteY22" fmla="*/ 1954292 h 2009439"/>
              <a:gd name="connsiteX23" fmla="*/ 1619801 w 3165764"/>
              <a:gd name="connsiteY23" fmla="*/ 2000012 h 2009439"/>
              <a:gd name="connsiteX24" fmla="*/ 1981751 w 3165764"/>
              <a:gd name="connsiteY24" fmla="*/ 1782842 h 2009439"/>
              <a:gd name="connsiteX25" fmla="*/ 2198921 w 3165764"/>
              <a:gd name="connsiteY25" fmla="*/ 1599962 h 2009439"/>
              <a:gd name="connsiteX26" fmla="*/ 2545631 w 3165764"/>
              <a:gd name="connsiteY26" fmla="*/ 1588532 h 2009439"/>
              <a:gd name="connsiteX27" fmla="*/ 2732321 w 3165764"/>
              <a:gd name="connsiteY27" fmla="*/ 1641872 h 2009439"/>
              <a:gd name="connsiteX28" fmla="*/ 2983781 w 3165764"/>
              <a:gd name="connsiteY28" fmla="*/ 1451372 h 2009439"/>
              <a:gd name="connsiteX29" fmla="*/ 3105701 w 3165764"/>
              <a:gd name="connsiteY29" fmla="*/ 1337072 h 2009439"/>
              <a:gd name="connsiteX30" fmla="*/ 3136181 w 3165764"/>
              <a:gd name="connsiteY30" fmla="*/ 1192292 h 2009439"/>
              <a:gd name="connsiteX31" fmla="*/ 2705651 w 3165764"/>
              <a:gd name="connsiteY31" fmla="*/ 716042 h 2009439"/>
              <a:gd name="connsiteX32" fmla="*/ 2549441 w 3165764"/>
              <a:gd name="connsiteY32" fmla="*/ 792242 h 2009439"/>
              <a:gd name="connsiteX0" fmla="*/ 2549441 w 3134427"/>
              <a:gd name="connsiteY0" fmla="*/ 792242 h 2009439"/>
              <a:gd name="connsiteX1" fmla="*/ 2339891 w 3134427"/>
              <a:gd name="connsiteY1" fmla="*/ 940832 h 2009439"/>
              <a:gd name="connsiteX2" fmla="*/ 2160821 w 3134427"/>
              <a:gd name="connsiteY2" fmla="*/ 1093232 h 2009439"/>
              <a:gd name="connsiteX3" fmla="*/ 1871261 w 3134427"/>
              <a:gd name="connsiteY3" fmla="*/ 1340882 h 2009439"/>
              <a:gd name="connsiteX4" fmla="*/ 1555031 w 3134427"/>
              <a:gd name="connsiteY4" fmla="*/ 1554242 h 2009439"/>
              <a:gd name="connsiteX5" fmla="*/ 1414061 w 3134427"/>
              <a:gd name="connsiteY5" fmla="*/ 1306592 h 2009439"/>
              <a:gd name="connsiteX6" fmla="*/ 1414061 w 3134427"/>
              <a:gd name="connsiteY6" fmla="*/ 1116092 h 2009439"/>
              <a:gd name="connsiteX7" fmla="*/ 1334051 w 3134427"/>
              <a:gd name="connsiteY7" fmla="*/ 723662 h 2009439"/>
              <a:gd name="connsiteX8" fmla="*/ 1208321 w 3134427"/>
              <a:gd name="connsiteY8" fmla="*/ 357902 h 2009439"/>
              <a:gd name="connsiteX9" fmla="*/ 972101 w 3134427"/>
              <a:gd name="connsiteY9" fmla="*/ 125492 h 2009439"/>
              <a:gd name="connsiteX10" fmla="*/ 671111 w 3134427"/>
              <a:gd name="connsiteY10" fmla="*/ 15002 h 2009439"/>
              <a:gd name="connsiteX11" fmla="*/ 419651 w 3134427"/>
              <a:gd name="connsiteY11" fmla="*/ 22622 h 2009439"/>
              <a:gd name="connsiteX12" fmla="*/ 122471 w 3134427"/>
              <a:gd name="connsiteY12" fmla="*/ 213122 h 2009439"/>
              <a:gd name="connsiteX13" fmla="*/ 11981 w 3134427"/>
              <a:gd name="connsiteY13" fmla="*/ 472202 h 2009439"/>
              <a:gd name="connsiteX14" fmla="*/ 11981 w 3134427"/>
              <a:gd name="connsiteY14" fmla="*/ 784622 h 2009439"/>
              <a:gd name="connsiteX15" fmla="*/ 91991 w 3134427"/>
              <a:gd name="connsiteY15" fmla="*/ 1100852 h 2009439"/>
              <a:gd name="connsiteX16" fmla="*/ 221531 w 3134427"/>
              <a:gd name="connsiteY16" fmla="*/ 1428512 h 2009439"/>
              <a:gd name="connsiteX17" fmla="*/ 431081 w 3134427"/>
              <a:gd name="connsiteY17" fmla="*/ 1683782 h 2009439"/>
              <a:gd name="connsiteX18" fmla="*/ 613961 w 3134427"/>
              <a:gd name="connsiteY18" fmla="*/ 1767602 h 2009439"/>
              <a:gd name="connsiteX19" fmla="*/ 899711 w 3134427"/>
              <a:gd name="connsiteY19" fmla="*/ 1786652 h 2009439"/>
              <a:gd name="connsiteX20" fmla="*/ 1196891 w 3134427"/>
              <a:gd name="connsiteY20" fmla="*/ 1714262 h 2009439"/>
              <a:gd name="connsiteX21" fmla="*/ 1337861 w 3134427"/>
              <a:gd name="connsiteY21" fmla="*/ 1809512 h 2009439"/>
              <a:gd name="connsiteX22" fmla="*/ 1467401 w 3134427"/>
              <a:gd name="connsiteY22" fmla="*/ 1954292 h 2009439"/>
              <a:gd name="connsiteX23" fmla="*/ 1619801 w 3134427"/>
              <a:gd name="connsiteY23" fmla="*/ 2000012 h 2009439"/>
              <a:gd name="connsiteX24" fmla="*/ 1981751 w 3134427"/>
              <a:gd name="connsiteY24" fmla="*/ 1782842 h 2009439"/>
              <a:gd name="connsiteX25" fmla="*/ 2198921 w 3134427"/>
              <a:gd name="connsiteY25" fmla="*/ 1599962 h 2009439"/>
              <a:gd name="connsiteX26" fmla="*/ 2545631 w 3134427"/>
              <a:gd name="connsiteY26" fmla="*/ 1588532 h 2009439"/>
              <a:gd name="connsiteX27" fmla="*/ 2732321 w 3134427"/>
              <a:gd name="connsiteY27" fmla="*/ 1641872 h 2009439"/>
              <a:gd name="connsiteX28" fmla="*/ 2983781 w 3134427"/>
              <a:gd name="connsiteY28" fmla="*/ 1451372 h 2009439"/>
              <a:gd name="connsiteX29" fmla="*/ 3105701 w 3134427"/>
              <a:gd name="connsiteY29" fmla="*/ 1337072 h 2009439"/>
              <a:gd name="connsiteX30" fmla="*/ 3094271 w 3134427"/>
              <a:gd name="connsiteY30" fmla="*/ 1203722 h 2009439"/>
              <a:gd name="connsiteX31" fmla="*/ 2705651 w 3134427"/>
              <a:gd name="connsiteY31" fmla="*/ 716042 h 2009439"/>
              <a:gd name="connsiteX32" fmla="*/ 2549441 w 3134427"/>
              <a:gd name="connsiteY32" fmla="*/ 792242 h 2009439"/>
              <a:gd name="connsiteX0" fmla="*/ 2549441 w 3134427"/>
              <a:gd name="connsiteY0" fmla="*/ 792242 h 2009439"/>
              <a:gd name="connsiteX1" fmla="*/ 2339891 w 3134427"/>
              <a:gd name="connsiteY1" fmla="*/ 940832 h 2009439"/>
              <a:gd name="connsiteX2" fmla="*/ 2160821 w 3134427"/>
              <a:gd name="connsiteY2" fmla="*/ 1093232 h 2009439"/>
              <a:gd name="connsiteX3" fmla="*/ 1871261 w 3134427"/>
              <a:gd name="connsiteY3" fmla="*/ 1340882 h 2009439"/>
              <a:gd name="connsiteX4" fmla="*/ 1555031 w 3134427"/>
              <a:gd name="connsiteY4" fmla="*/ 1554242 h 2009439"/>
              <a:gd name="connsiteX5" fmla="*/ 1414061 w 3134427"/>
              <a:gd name="connsiteY5" fmla="*/ 1306592 h 2009439"/>
              <a:gd name="connsiteX6" fmla="*/ 1414061 w 3134427"/>
              <a:gd name="connsiteY6" fmla="*/ 1116092 h 2009439"/>
              <a:gd name="connsiteX7" fmla="*/ 1334051 w 3134427"/>
              <a:gd name="connsiteY7" fmla="*/ 723662 h 2009439"/>
              <a:gd name="connsiteX8" fmla="*/ 1208321 w 3134427"/>
              <a:gd name="connsiteY8" fmla="*/ 357902 h 2009439"/>
              <a:gd name="connsiteX9" fmla="*/ 972101 w 3134427"/>
              <a:gd name="connsiteY9" fmla="*/ 125492 h 2009439"/>
              <a:gd name="connsiteX10" fmla="*/ 671111 w 3134427"/>
              <a:gd name="connsiteY10" fmla="*/ 15002 h 2009439"/>
              <a:gd name="connsiteX11" fmla="*/ 419651 w 3134427"/>
              <a:gd name="connsiteY11" fmla="*/ 22622 h 2009439"/>
              <a:gd name="connsiteX12" fmla="*/ 122471 w 3134427"/>
              <a:gd name="connsiteY12" fmla="*/ 213122 h 2009439"/>
              <a:gd name="connsiteX13" fmla="*/ 11981 w 3134427"/>
              <a:gd name="connsiteY13" fmla="*/ 472202 h 2009439"/>
              <a:gd name="connsiteX14" fmla="*/ 11981 w 3134427"/>
              <a:gd name="connsiteY14" fmla="*/ 784622 h 2009439"/>
              <a:gd name="connsiteX15" fmla="*/ 91991 w 3134427"/>
              <a:gd name="connsiteY15" fmla="*/ 1100852 h 2009439"/>
              <a:gd name="connsiteX16" fmla="*/ 221531 w 3134427"/>
              <a:gd name="connsiteY16" fmla="*/ 1428512 h 2009439"/>
              <a:gd name="connsiteX17" fmla="*/ 431081 w 3134427"/>
              <a:gd name="connsiteY17" fmla="*/ 1683782 h 2009439"/>
              <a:gd name="connsiteX18" fmla="*/ 613961 w 3134427"/>
              <a:gd name="connsiteY18" fmla="*/ 1767602 h 2009439"/>
              <a:gd name="connsiteX19" fmla="*/ 899711 w 3134427"/>
              <a:gd name="connsiteY19" fmla="*/ 1786652 h 2009439"/>
              <a:gd name="connsiteX20" fmla="*/ 1196891 w 3134427"/>
              <a:gd name="connsiteY20" fmla="*/ 1714262 h 2009439"/>
              <a:gd name="connsiteX21" fmla="*/ 1337861 w 3134427"/>
              <a:gd name="connsiteY21" fmla="*/ 1809512 h 2009439"/>
              <a:gd name="connsiteX22" fmla="*/ 1467401 w 3134427"/>
              <a:gd name="connsiteY22" fmla="*/ 1954292 h 2009439"/>
              <a:gd name="connsiteX23" fmla="*/ 1619801 w 3134427"/>
              <a:gd name="connsiteY23" fmla="*/ 2000012 h 2009439"/>
              <a:gd name="connsiteX24" fmla="*/ 1981751 w 3134427"/>
              <a:gd name="connsiteY24" fmla="*/ 1782842 h 2009439"/>
              <a:gd name="connsiteX25" fmla="*/ 2198921 w 3134427"/>
              <a:gd name="connsiteY25" fmla="*/ 1599962 h 2009439"/>
              <a:gd name="connsiteX26" fmla="*/ 2545631 w 3134427"/>
              <a:gd name="connsiteY26" fmla="*/ 1588532 h 2009439"/>
              <a:gd name="connsiteX27" fmla="*/ 2732321 w 3134427"/>
              <a:gd name="connsiteY27" fmla="*/ 1641872 h 2009439"/>
              <a:gd name="connsiteX28" fmla="*/ 2983781 w 3134427"/>
              <a:gd name="connsiteY28" fmla="*/ 1451372 h 2009439"/>
              <a:gd name="connsiteX29" fmla="*/ 3105701 w 3134427"/>
              <a:gd name="connsiteY29" fmla="*/ 1337072 h 2009439"/>
              <a:gd name="connsiteX30" fmla="*/ 3094271 w 3134427"/>
              <a:gd name="connsiteY30" fmla="*/ 1203722 h 2009439"/>
              <a:gd name="connsiteX31" fmla="*/ 2732321 w 3134427"/>
              <a:gd name="connsiteY31" fmla="*/ 761762 h 2009439"/>
              <a:gd name="connsiteX32" fmla="*/ 2549441 w 3134427"/>
              <a:gd name="connsiteY32" fmla="*/ 792242 h 2009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134427" h="2009439">
                <a:moveTo>
                  <a:pt x="2549441" y="792242"/>
                </a:moveTo>
                <a:cubicBezTo>
                  <a:pt x="2484036" y="822087"/>
                  <a:pt x="2404661" y="890667"/>
                  <a:pt x="2339891" y="940832"/>
                </a:cubicBezTo>
                <a:cubicBezTo>
                  <a:pt x="2275121" y="990997"/>
                  <a:pt x="2160821" y="1093232"/>
                  <a:pt x="2160821" y="1093232"/>
                </a:cubicBezTo>
                <a:cubicBezTo>
                  <a:pt x="2082716" y="1159907"/>
                  <a:pt x="1972226" y="1264047"/>
                  <a:pt x="1871261" y="1340882"/>
                </a:cubicBezTo>
                <a:cubicBezTo>
                  <a:pt x="1770296" y="1417717"/>
                  <a:pt x="1631231" y="1559957"/>
                  <a:pt x="1555031" y="1554242"/>
                </a:cubicBezTo>
                <a:cubicBezTo>
                  <a:pt x="1478831" y="1548527"/>
                  <a:pt x="1437556" y="1379617"/>
                  <a:pt x="1414061" y="1306592"/>
                </a:cubicBezTo>
                <a:cubicBezTo>
                  <a:pt x="1390566" y="1233567"/>
                  <a:pt x="1427396" y="1213247"/>
                  <a:pt x="1414061" y="1116092"/>
                </a:cubicBezTo>
                <a:cubicBezTo>
                  <a:pt x="1400726" y="1018937"/>
                  <a:pt x="1368341" y="850027"/>
                  <a:pt x="1334051" y="723662"/>
                </a:cubicBezTo>
                <a:cubicBezTo>
                  <a:pt x="1299761" y="597297"/>
                  <a:pt x="1268646" y="457597"/>
                  <a:pt x="1208321" y="357902"/>
                </a:cubicBezTo>
                <a:cubicBezTo>
                  <a:pt x="1147996" y="258207"/>
                  <a:pt x="1061636" y="182642"/>
                  <a:pt x="972101" y="125492"/>
                </a:cubicBezTo>
                <a:cubicBezTo>
                  <a:pt x="882566" y="68342"/>
                  <a:pt x="763186" y="32147"/>
                  <a:pt x="671111" y="15002"/>
                </a:cubicBezTo>
                <a:cubicBezTo>
                  <a:pt x="579036" y="-2143"/>
                  <a:pt x="511091" y="-10398"/>
                  <a:pt x="419651" y="22622"/>
                </a:cubicBezTo>
                <a:cubicBezTo>
                  <a:pt x="328211" y="55642"/>
                  <a:pt x="190416" y="138192"/>
                  <a:pt x="122471" y="213122"/>
                </a:cubicBezTo>
                <a:cubicBezTo>
                  <a:pt x="54526" y="288052"/>
                  <a:pt x="30396" y="376952"/>
                  <a:pt x="11981" y="472202"/>
                </a:cubicBezTo>
                <a:cubicBezTo>
                  <a:pt x="-6434" y="567452"/>
                  <a:pt x="-1354" y="679847"/>
                  <a:pt x="11981" y="784622"/>
                </a:cubicBezTo>
                <a:cubicBezTo>
                  <a:pt x="25316" y="889397"/>
                  <a:pt x="57066" y="993537"/>
                  <a:pt x="91991" y="1100852"/>
                </a:cubicBezTo>
                <a:cubicBezTo>
                  <a:pt x="126916" y="1208167"/>
                  <a:pt x="165016" y="1331357"/>
                  <a:pt x="221531" y="1428512"/>
                </a:cubicBezTo>
                <a:cubicBezTo>
                  <a:pt x="278046" y="1525667"/>
                  <a:pt x="365676" y="1627267"/>
                  <a:pt x="431081" y="1683782"/>
                </a:cubicBezTo>
                <a:cubicBezTo>
                  <a:pt x="496486" y="1740297"/>
                  <a:pt x="535856" y="1750457"/>
                  <a:pt x="613961" y="1767602"/>
                </a:cubicBezTo>
                <a:cubicBezTo>
                  <a:pt x="692066" y="1784747"/>
                  <a:pt x="802556" y="1795542"/>
                  <a:pt x="899711" y="1786652"/>
                </a:cubicBezTo>
                <a:cubicBezTo>
                  <a:pt x="996866" y="1777762"/>
                  <a:pt x="1123866" y="1710452"/>
                  <a:pt x="1196891" y="1714262"/>
                </a:cubicBezTo>
                <a:cubicBezTo>
                  <a:pt x="1269916" y="1718072"/>
                  <a:pt x="1292776" y="1769507"/>
                  <a:pt x="1337861" y="1809512"/>
                </a:cubicBezTo>
                <a:cubicBezTo>
                  <a:pt x="1382946" y="1849517"/>
                  <a:pt x="1420411" y="1922542"/>
                  <a:pt x="1467401" y="1954292"/>
                </a:cubicBezTo>
                <a:cubicBezTo>
                  <a:pt x="1514391" y="1986042"/>
                  <a:pt x="1534076" y="2028587"/>
                  <a:pt x="1619801" y="2000012"/>
                </a:cubicBezTo>
                <a:cubicBezTo>
                  <a:pt x="1705526" y="1971437"/>
                  <a:pt x="1885231" y="1849517"/>
                  <a:pt x="1981751" y="1782842"/>
                </a:cubicBezTo>
                <a:cubicBezTo>
                  <a:pt x="2078271" y="1716167"/>
                  <a:pt x="2104941" y="1632347"/>
                  <a:pt x="2198921" y="1599962"/>
                </a:cubicBezTo>
                <a:cubicBezTo>
                  <a:pt x="2292901" y="1567577"/>
                  <a:pt x="2456731" y="1581547"/>
                  <a:pt x="2545631" y="1588532"/>
                </a:cubicBezTo>
                <a:cubicBezTo>
                  <a:pt x="2634531" y="1595517"/>
                  <a:pt x="2659296" y="1664732"/>
                  <a:pt x="2732321" y="1641872"/>
                </a:cubicBezTo>
                <a:cubicBezTo>
                  <a:pt x="2805346" y="1619012"/>
                  <a:pt x="2921551" y="1502172"/>
                  <a:pt x="2983781" y="1451372"/>
                </a:cubicBezTo>
                <a:cubicBezTo>
                  <a:pt x="3046011" y="1400572"/>
                  <a:pt x="3087286" y="1378347"/>
                  <a:pt x="3105701" y="1337072"/>
                </a:cubicBezTo>
                <a:cubicBezTo>
                  <a:pt x="3124116" y="1295797"/>
                  <a:pt x="3165391" y="1312307"/>
                  <a:pt x="3094271" y="1203722"/>
                </a:cubicBezTo>
                <a:cubicBezTo>
                  <a:pt x="3023151" y="1095137"/>
                  <a:pt x="2823126" y="830342"/>
                  <a:pt x="2732321" y="761762"/>
                </a:cubicBezTo>
                <a:cubicBezTo>
                  <a:pt x="2641516" y="693182"/>
                  <a:pt x="2614846" y="762397"/>
                  <a:pt x="2549441" y="792242"/>
                </a:cubicBezTo>
                <a:close/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ln>
                <a:solidFill>
                  <a:schemeClr val="accent6">
                    <a:lumMod val="75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081797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EFEEE147-8206-21FF-36FE-264298168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24" y="1811415"/>
            <a:ext cx="4376194" cy="3001762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5CE91704-A3F6-7AB1-5D95-7DACB48196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485"/>
          <a:stretch/>
        </p:blipFill>
        <p:spPr>
          <a:xfrm>
            <a:off x="5089918" y="1811415"/>
            <a:ext cx="3047998" cy="300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640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9AAB68C-BEC1-D8D1-3061-F6823E1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SportIdrettPlass</a:t>
            </a:r>
            <a:r>
              <a:rPr lang="nb-NO" dirty="0"/>
              <a:t> (</a:t>
            </a:r>
            <a:r>
              <a:rPr lang="nb-NO" dirty="0" err="1"/>
              <a:t>ridesport</a:t>
            </a:r>
            <a:r>
              <a:rPr lang="nb-NO" dirty="0"/>
              <a:t>)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757E5A97-A2BD-2A30-3ADD-E3101F2F96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9943" y="1825625"/>
            <a:ext cx="4912113" cy="4351338"/>
          </a:xfrm>
        </p:spPr>
      </p:pic>
      <p:sp>
        <p:nvSpPr>
          <p:cNvPr id="6" name="Frihåndsform: figur 5">
            <a:extLst>
              <a:ext uri="{FF2B5EF4-FFF2-40B4-BE49-F238E27FC236}">
                <a16:creationId xmlns:a16="http://schemas.microsoft.com/office/drawing/2014/main" id="{6EF3CEBF-BB63-CEB1-D187-414D29D85DB8}"/>
              </a:ext>
            </a:extLst>
          </p:cNvPr>
          <p:cNvSpPr/>
          <p:nvPr/>
        </p:nvSpPr>
        <p:spPr>
          <a:xfrm>
            <a:off x="4340129" y="2178558"/>
            <a:ext cx="3485895" cy="3487528"/>
          </a:xfrm>
          <a:custGeom>
            <a:avLst/>
            <a:gdLst>
              <a:gd name="connsiteX0" fmla="*/ 2325894 w 3501182"/>
              <a:gd name="connsiteY0" fmla="*/ 34290 h 3622244"/>
              <a:gd name="connsiteX1" fmla="*/ 1911366 w 3501182"/>
              <a:gd name="connsiteY1" fmla="*/ 308610 h 3622244"/>
              <a:gd name="connsiteX2" fmla="*/ 1124982 w 3501182"/>
              <a:gd name="connsiteY2" fmla="*/ 1283970 h 3622244"/>
              <a:gd name="connsiteX3" fmla="*/ 161814 w 3501182"/>
              <a:gd name="connsiteY3" fmla="*/ 2375154 h 3622244"/>
              <a:gd name="connsiteX4" fmla="*/ 76470 w 3501182"/>
              <a:gd name="connsiteY4" fmla="*/ 2795778 h 3622244"/>
              <a:gd name="connsiteX5" fmla="*/ 942102 w 3501182"/>
              <a:gd name="connsiteY5" fmla="*/ 3521202 h 3622244"/>
              <a:gd name="connsiteX6" fmla="*/ 1393206 w 3501182"/>
              <a:gd name="connsiteY6" fmla="*/ 3380994 h 3622244"/>
              <a:gd name="connsiteX7" fmla="*/ 3081798 w 3501182"/>
              <a:gd name="connsiteY7" fmla="*/ 1369314 h 3622244"/>
              <a:gd name="connsiteX8" fmla="*/ 3496326 w 3501182"/>
              <a:gd name="connsiteY8" fmla="*/ 668274 h 3622244"/>
              <a:gd name="connsiteX9" fmla="*/ 3276870 w 3501182"/>
              <a:gd name="connsiteY9" fmla="*/ 308610 h 3622244"/>
              <a:gd name="connsiteX10" fmla="*/ 2807478 w 3501182"/>
              <a:gd name="connsiteY10" fmla="*/ 34290 h 3622244"/>
              <a:gd name="connsiteX11" fmla="*/ 2325894 w 3501182"/>
              <a:gd name="connsiteY11" fmla="*/ 34290 h 3622244"/>
              <a:gd name="connsiteX0" fmla="*/ 2310607 w 3485895"/>
              <a:gd name="connsiteY0" fmla="*/ 34290 h 3527298"/>
              <a:gd name="connsiteX1" fmla="*/ 1896079 w 3485895"/>
              <a:gd name="connsiteY1" fmla="*/ 308610 h 3527298"/>
              <a:gd name="connsiteX2" fmla="*/ 1109695 w 3485895"/>
              <a:gd name="connsiteY2" fmla="*/ 1283970 h 3527298"/>
              <a:gd name="connsiteX3" fmla="*/ 146527 w 3485895"/>
              <a:gd name="connsiteY3" fmla="*/ 2375154 h 3527298"/>
              <a:gd name="connsiteX4" fmla="*/ 61183 w 3485895"/>
              <a:gd name="connsiteY4" fmla="*/ 2795778 h 3527298"/>
              <a:gd name="connsiteX5" fmla="*/ 713455 w 3485895"/>
              <a:gd name="connsiteY5" fmla="*/ 3307842 h 3527298"/>
              <a:gd name="connsiteX6" fmla="*/ 1377919 w 3485895"/>
              <a:gd name="connsiteY6" fmla="*/ 3380994 h 3527298"/>
              <a:gd name="connsiteX7" fmla="*/ 3066511 w 3485895"/>
              <a:gd name="connsiteY7" fmla="*/ 1369314 h 3527298"/>
              <a:gd name="connsiteX8" fmla="*/ 3481039 w 3485895"/>
              <a:gd name="connsiteY8" fmla="*/ 668274 h 3527298"/>
              <a:gd name="connsiteX9" fmla="*/ 3261583 w 3485895"/>
              <a:gd name="connsiteY9" fmla="*/ 308610 h 3527298"/>
              <a:gd name="connsiteX10" fmla="*/ 2792191 w 3485895"/>
              <a:gd name="connsiteY10" fmla="*/ 34290 h 3527298"/>
              <a:gd name="connsiteX11" fmla="*/ 2310607 w 3485895"/>
              <a:gd name="connsiteY11" fmla="*/ 34290 h 3527298"/>
              <a:gd name="connsiteX0" fmla="*/ 2310607 w 3485895"/>
              <a:gd name="connsiteY0" fmla="*/ 34290 h 3538714"/>
              <a:gd name="connsiteX1" fmla="*/ 1896079 w 3485895"/>
              <a:gd name="connsiteY1" fmla="*/ 308610 h 3538714"/>
              <a:gd name="connsiteX2" fmla="*/ 1109695 w 3485895"/>
              <a:gd name="connsiteY2" fmla="*/ 1283970 h 3538714"/>
              <a:gd name="connsiteX3" fmla="*/ 146527 w 3485895"/>
              <a:gd name="connsiteY3" fmla="*/ 2375154 h 3538714"/>
              <a:gd name="connsiteX4" fmla="*/ 61183 w 3485895"/>
              <a:gd name="connsiteY4" fmla="*/ 2795778 h 3538714"/>
              <a:gd name="connsiteX5" fmla="*/ 713455 w 3485895"/>
              <a:gd name="connsiteY5" fmla="*/ 3307842 h 3538714"/>
              <a:gd name="connsiteX6" fmla="*/ 1377919 w 3485895"/>
              <a:gd name="connsiteY6" fmla="*/ 3380994 h 3538714"/>
              <a:gd name="connsiteX7" fmla="*/ 3066511 w 3485895"/>
              <a:gd name="connsiteY7" fmla="*/ 1369314 h 3538714"/>
              <a:gd name="connsiteX8" fmla="*/ 3481039 w 3485895"/>
              <a:gd name="connsiteY8" fmla="*/ 668274 h 3538714"/>
              <a:gd name="connsiteX9" fmla="*/ 3261583 w 3485895"/>
              <a:gd name="connsiteY9" fmla="*/ 308610 h 3538714"/>
              <a:gd name="connsiteX10" fmla="*/ 2792191 w 3485895"/>
              <a:gd name="connsiteY10" fmla="*/ 34290 h 3538714"/>
              <a:gd name="connsiteX11" fmla="*/ 2310607 w 3485895"/>
              <a:gd name="connsiteY11" fmla="*/ 34290 h 3538714"/>
              <a:gd name="connsiteX0" fmla="*/ 2310607 w 3485895"/>
              <a:gd name="connsiteY0" fmla="*/ 34290 h 3487528"/>
              <a:gd name="connsiteX1" fmla="*/ 1896079 w 3485895"/>
              <a:gd name="connsiteY1" fmla="*/ 308610 h 3487528"/>
              <a:gd name="connsiteX2" fmla="*/ 1109695 w 3485895"/>
              <a:gd name="connsiteY2" fmla="*/ 1283970 h 3487528"/>
              <a:gd name="connsiteX3" fmla="*/ 146527 w 3485895"/>
              <a:gd name="connsiteY3" fmla="*/ 2375154 h 3487528"/>
              <a:gd name="connsiteX4" fmla="*/ 61183 w 3485895"/>
              <a:gd name="connsiteY4" fmla="*/ 2795778 h 3487528"/>
              <a:gd name="connsiteX5" fmla="*/ 713455 w 3485895"/>
              <a:gd name="connsiteY5" fmla="*/ 3307842 h 3487528"/>
              <a:gd name="connsiteX6" fmla="*/ 1377919 w 3485895"/>
              <a:gd name="connsiteY6" fmla="*/ 3380994 h 3487528"/>
              <a:gd name="connsiteX7" fmla="*/ 3066511 w 3485895"/>
              <a:gd name="connsiteY7" fmla="*/ 1369314 h 3487528"/>
              <a:gd name="connsiteX8" fmla="*/ 3481039 w 3485895"/>
              <a:gd name="connsiteY8" fmla="*/ 668274 h 3487528"/>
              <a:gd name="connsiteX9" fmla="*/ 3261583 w 3485895"/>
              <a:gd name="connsiteY9" fmla="*/ 308610 h 3487528"/>
              <a:gd name="connsiteX10" fmla="*/ 2792191 w 3485895"/>
              <a:gd name="connsiteY10" fmla="*/ 34290 h 3487528"/>
              <a:gd name="connsiteX11" fmla="*/ 2310607 w 3485895"/>
              <a:gd name="connsiteY11" fmla="*/ 34290 h 3487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85895" h="3487528">
                <a:moveTo>
                  <a:pt x="2310607" y="34290"/>
                </a:moveTo>
                <a:cubicBezTo>
                  <a:pt x="2161255" y="80010"/>
                  <a:pt x="2096231" y="100330"/>
                  <a:pt x="1896079" y="308610"/>
                </a:cubicBezTo>
                <a:cubicBezTo>
                  <a:pt x="1695927" y="516890"/>
                  <a:pt x="1401287" y="939546"/>
                  <a:pt x="1109695" y="1283970"/>
                </a:cubicBezTo>
                <a:cubicBezTo>
                  <a:pt x="818103" y="1628394"/>
                  <a:pt x="321279" y="2123186"/>
                  <a:pt x="146527" y="2375154"/>
                </a:cubicBezTo>
                <a:cubicBezTo>
                  <a:pt x="-28225" y="2627122"/>
                  <a:pt x="-33305" y="2640330"/>
                  <a:pt x="61183" y="2795778"/>
                </a:cubicBezTo>
                <a:cubicBezTo>
                  <a:pt x="155671" y="2951226"/>
                  <a:pt x="463519" y="3161538"/>
                  <a:pt x="713455" y="3307842"/>
                </a:cubicBezTo>
                <a:cubicBezTo>
                  <a:pt x="963391" y="3454146"/>
                  <a:pt x="1077183" y="3588258"/>
                  <a:pt x="1377919" y="3380994"/>
                </a:cubicBezTo>
                <a:cubicBezTo>
                  <a:pt x="1678655" y="3173730"/>
                  <a:pt x="2715991" y="1821434"/>
                  <a:pt x="3066511" y="1369314"/>
                </a:cubicBezTo>
                <a:cubicBezTo>
                  <a:pt x="3417031" y="917194"/>
                  <a:pt x="3448527" y="845058"/>
                  <a:pt x="3481039" y="668274"/>
                </a:cubicBezTo>
                <a:cubicBezTo>
                  <a:pt x="3513551" y="491490"/>
                  <a:pt x="3376391" y="414274"/>
                  <a:pt x="3261583" y="308610"/>
                </a:cubicBezTo>
                <a:cubicBezTo>
                  <a:pt x="3146775" y="202946"/>
                  <a:pt x="2950687" y="80010"/>
                  <a:pt x="2792191" y="34290"/>
                </a:cubicBezTo>
                <a:cubicBezTo>
                  <a:pt x="2633695" y="-11430"/>
                  <a:pt x="2459959" y="-11430"/>
                  <a:pt x="2310607" y="34290"/>
                </a:cubicBezTo>
                <a:close/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AD95EE40-2B7E-CAC0-E849-F3F57452A551}"/>
              </a:ext>
            </a:extLst>
          </p:cNvPr>
          <p:cNvSpPr/>
          <p:nvPr/>
        </p:nvSpPr>
        <p:spPr>
          <a:xfrm rot="2033396">
            <a:off x="5131666" y="2566922"/>
            <a:ext cx="1541909" cy="3050062"/>
          </a:xfrm>
          <a:custGeom>
            <a:avLst/>
            <a:gdLst>
              <a:gd name="connsiteX0" fmla="*/ 0 w 914400"/>
              <a:gd name="connsiteY0" fmla="*/ 0 h 2962656"/>
              <a:gd name="connsiteX1" fmla="*/ 914400 w 914400"/>
              <a:gd name="connsiteY1" fmla="*/ 0 h 2962656"/>
              <a:gd name="connsiteX2" fmla="*/ 914400 w 914400"/>
              <a:gd name="connsiteY2" fmla="*/ 2962656 h 2962656"/>
              <a:gd name="connsiteX3" fmla="*/ 0 w 914400"/>
              <a:gd name="connsiteY3" fmla="*/ 2962656 h 2962656"/>
              <a:gd name="connsiteX4" fmla="*/ 0 w 914400"/>
              <a:gd name="connsiteY4" fmla="*/ 0 h 2962656"/>
              <a:gd name="connsiteX0" fmla="*/ 0 w 1262363"/>
              <a:gd name="connsiteY0" fmla="*/ 94205 h 3056861"/>
              <a:gd name="connsiteX1" fmla="*/ 1262363 w 1262363"/>
              <a:gd name="connsiteY1" fmla="*/ 0 h 3056861"/>
              <a:gd name="connsiteX2" fmla="*/ 914400 w 1262363"/>
              <a:gd name="connsiteY2" fmla="*/ 3056861 h 3056861"/>
              <a:gd name="connsiteX3" fmla="*/ 0 w 1262363"/>
              <a:gd name="connsiteY3" fmla="*/ 3056861 h 3056861"/>
              <a:gd name="connsiteX4" fmla="*/ 0 w 1262363"/>
              <a:gd name="connsiteY4" fmla="*/ 94205 h 3056861"/>
              <a:gd name="connsiteX0" fmla="*/ 279546 w 1541909"/>
              <a:gd name="connsiteY0" fmla="*/ 94205 h 3056861"/>
              <a:gd name="connsiteX1" fmla="*/ 1541909 w 1541909"/>
              <a:gd name="connsiteY1" fmla="*/ 0 h 3056861"/>
              <a:gd name="connsiteX2" fmla="*/ 1193946 w 1541909"/>
              <a:gd name="connsiteY2" fmla="*/ 3056861 h 3056861"/>
              <a:gd name="connsiteX3" fmla="*/ 0 w 1541909"/>
              <a:gd name="connsiteY3" fmla="*/ 2892144 h 3056861"/>
              <a:gd name="connsiteX4" fmla="*/ 279546 w 1541909"/>
              <a:gd name="connsiteY4" fmla="*/ 94205 h 3056861"/>
              <a:gd name="connsiteX0" fmla="*/ 279546 w 1541909"/>
              <a:gd name="connsiteY0" fmla="*/ 94205 h 2892144"/>
              <a:gd name="connsiteX1" fmla="*/ 1541909 w 1541909"/>
              <a:gd name="connsiteY1" fmla="*/ 0 h 2892144"/>
              <a:gd name="connsiteX2" fmla="*/ 1032602 w 1541909"/>
              <a:gd name="connsiteY2" fmla="*/ 2849463 h 2892144"/>
              <a:gd name="connsiteX3" fmla="*/ 0 w 1541909"/>
              <a:gd name="connsiteY3" fmla="*/ 2892144 h 2892144"/>
              <a:gd name="connsiteX4" fmla="*/ 279546 w 1541909"/>
              <a:gd name="connsiteY4" fmla="*/ 94205 h 2892144"/>
              <a:gd name="connsiteX0" fmla="*/ 279546 w 1541909"/>
              <a:gd name="connsiteY0" fmla="*/ 94205 h 3050062"/>
              <a:gd name="connsiteX1" fmla="*/ 1541909 w 1541909"/>
              <a:gd name="connsiteY1" fmla="*/ 0 h 3050062"/>
              <a:gd name="connsiteX2" fmla="*/ 1204066 w 1541909"/>
              <a:gd name="connsiteY2" fmla="*/ 3050062 h 3050062"/>
              <a:gd name="connsiteX3" fmla="*/ 0 w 1541909"/>
              <a:gd name="connsiteY3" fmla="*/ 2892144 h 3050062"/>
              <a:gd name="connsiteX4" fmla="*/ 279546 w 1541909"/>
              <a:gd name="connsiteY4" fmla="*/ 94205 h 305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1909" h="3050062">
                <a:moveTo>
                  <a:pt x="279546" y="94205"/>
                </a:moveTo>
                <a:lnTo>
                  <a:pt x="1541909" y="0"/>
                </a:lnTo>
                <a:lnTo>
                  <a:pt x="1204066" y="3050062"/>
                </a:lnTo>
                <a:lnTo>
                  <a:pt x="0" y="2892144"/>
                </a:lnTo>
                <a:lnTo>
                  <a:pt x="279546" y="94205"/>
                </a:lnTo>
                <a:close/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ln>
                <a:solidFill>
                  <a:schemeClr val="accent2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851508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7E92C2A-6EF7-5699-6C99-A51725FE2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0" y="365125"/>
            <a:ext cx="10774680" cy="1325563"/>
          </a:xfrm>
        </p:spPr>
        <p:txBody>
          <a:bodyPr>
            <a:normAutofit/>
          </a:bodyPr>
          <a:lstStyle/>
          <a:p>
            <a:r>
              <a:rPr lang="nb-NO" sz="4000" dirty="0" err="1"/>
              <a:t>SportIdrettPlass</a:t>
            </a:r>
            <a:r>
              <a:rPr lang="nb-NO" sz="4000" dirty="0"/>
              <a:t> (</a:t>
            </a:r>
            <a:r>
              <a:rPr lang="nb-NO" sz="4000" dirty="0" err="1"/>
              <a:t>ridesport</a:t>
            </a:r>
            <a:r>
              <a:rPr lang="nb-NO" sz="4000" dirty="0"/>
              <a:t> – inkl. feltrittområdet)</a:t>
            </a:r>
          </a:p>
        </p:txBody>
      </p:sp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DE4DF0ED-CCA8-5830-2903-8A78C2169C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2526"/>
          <a:stretch/>
        </p:blipFill>
        <p:spPr>
          <a:xfrm>
            <a:off x="1854846" y="1548553"/>
            <a:ext cx="4065985" cy="4351338"/>
          </a:xfrm>
          <a:ln w="6350">
            <a:solidFill>
              <a:schemeClr val="tx1"/>
            </a:solidFill>
          </a:ln>
        </p:spPr>
      </p:pic>
      <p:sp>
        <p:nvSpPr>
          <p:cNvPr id="9" name="Frihåndsform: figur 8">
            <a:extLst>
              <a:ext uri="{FF2B5EF4-FFF2-40B4-BE49-F238E27FC236}">
                <a16:creationId xmlns:a16="http://schemas.microsoft.com/office/drawing/2014/main" id="{C34ADC47-54D6-C6E9-059C-11EBC9B6617B}"/>
              </a:ext>
            </a:extLst>
          </p:cNvPr>
          <p:cNvSpPr/>
          <p:nvPr/>
        </p:nvSpPr>
        <p:spPr>
          <a:xfrm>
            <a:off x="1970983" y="2356914"/>
            <a:ext cx="3907691" cy="3080757"/>
          </a:xfrm>
          <a:custGeom>
            <a:avLst/>
            <a:gdLst>
              <a:gd name="connsiteX0" fmla="*/ 3901497 w 3907691"/>
              <a:gd name="connsiteY0" fmla="*/ 1569926 h 3080757"/>
              <a:gd name="connsiteX1" fmla="*/ 3637337 w 3907691"/>
              <a:gd name="connsiteY1" fmla="*/ 1006046 h 3080757"/>
              <a:gd name="connsiteX2" fmla="*/ 3215697 w 3907691"/>
              <a:gd name="connsiteY2" fmla="*/ 675846 h 3080757"/>
              <a:gd name="connsiteX3" fmla="*/ 2692457 w 3907691"/>
              <a:gd name="connsiteY3" fmla="*/ 167846 h 3080757"/>
              <a:gd name="connsiteX4" fmla="*/ 2286057 w 3907691"/>
              <a:gd name="connsiteY4" fmla="*/ 10366 h 3080757"/>
              <a:gd name="connsiteX5" fmla="*/ 1493577 w 3907691"/>
              <a:gd name="connsiteY5" fmla="*/ 30686 h 3080757"/>
              <a:gd name="connsiteX6" fmla="*/ 787457 w 3907691"/>
              <a:gd name="connsiteY6" fmla="*/ 157686 h 3080757"/>
              <a:gd name="connsiteX7" fmla="*/ 345497 w 3907691"/>
              <a:gd name="connsiteY7" fmla="*/ 360886 h 3080757"/>
              <a:gd name="connsiteX8" fmla="*/ 91497 w 3907691"/>
              <a:gd name="connsiteY8" fmla="*/ 736806 h 3080757"/>
              <a:gd name="connsiteX9" fmla="*/ 57 w 3907691"/>
              <a:gd name="connsiteY9" fmla="*/ 1361646 h 3080757"/>
              <a:gd name="connsiteX10" fmla="*/ 101657 w 3907691"/>
              <a:gd name="connsiteY10" fmla="*/ 1986486 h 3080757"/>
              <a:gd name="connsiteX11" fmla="*/ 513137 w 3907691"/>
              <a:gd name="connsiteY11" fmla="*/ 2524966 h 3080757"/>
              <a:gd name="connsiteX12" fmla="*/ 863657 w 3907691"/>
              <a:gd name="connsiteY12" fmla="*/ 2890726 h 3080757"/>
              <a:gd name="connsiteX13" fmla="*/ 1356417 w 3907691"/>
              <a:gd name="connsiteY13" fmla="*/ 3073606 h 3080757"/>
              <a:gd name="connsiteX14" fmla="*/ 1950777 w 3907691"/>
              <a:gd name="connsiteY14" fmla="*/ 3017726 h 3080757"/>
              <a:gd name="connsiteX15" fmla="*/ 2214937 w 3907691"/>
              <a:gd name="connsiteY15" fmla="*/ 2778966 h 3080757"/>
              <a:gd name="connsiteX16" fmla="*/ 2402897 w 3907691"/>
              <a:gd name="connsiteY16" fmla="*/ 2596086 h 3080757"/>
              <a:gd name="connsiteX17" fmla="*/ 2748337 w 3907691"/>
              <a:gd name="connsiteY17" fmla="*/ 2606246 h 3080757"/>
              <a:gd name="connsiteX18" fmla="*/ 3017577 w 3907691"/>
              <a:gd name="connsiteY18" fmla="*/ 2524966 h 3080757"/>
              <a:gd name="connsiteX19" fmla="*/ 3276657 w 3907691"/>
              <a:gd name="connsiteY19" fmla="*/ 2169366 h 3080757"/>
              <a:gd name="connsiteX20" fmla="*/ 3535737 w 3907691"/>
              <a:gd name="connsiteY20" fmla="*/ 1905206 h 3080757"/>
              <a:gd name="connsiteX21" fmla="*/ 3799897 w 3907691"/>
              <a:gd name="connsiteY21" fmla="*/ 1717246 h 3080757"/>
              <a:gd name="connsiteX22" fmla="*/ 3901497 w 3907691"/>
              <a:gd name="connsiteY22" fmla="*/ 1569926 h 3080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907691" h="3080757">
                <a:moveTo>
                  <a:pt x="3901497" y="1569926"/>
                </a:moveTo>
                <a:cubicBezTo>
                  <a:pt x="3874404" y="1451393"/>
                  <a:pt x="3751637" y="1155059"/>
                  <a:pt x="3637337" y="1006046"/>
                </a:cubicBezTo>
                <a:cubicBezTo>
                  <a:pt x="3523037" y="857033"/>
                  <a:pt x="3373177" y="815546"/>
                  <a:pt x="3215697" y="675846"/>
                </a:cubicBezTo>
                <a:cubicBezTo>
                  <a:pt x="3058217" y="536146"/>
                  <a:pt x="2847397" y="278759"/>
                  <a:pt x="2692457" y="167846"/>
                </a:cubicBezTo>
                <a:cubicBezTo>
                  <a:pt x="2537517" y="56933"/>
                  <a:pt x="2485870" y="33226"/>
                  <a:pt x="2286057" y="10366"/>
                </a:cubicBezTo>
                <a:cubicBezTo>
                  <a:pt x="2086244" y="-12494"/>
                  <a:pt x="1743344" y="6133"/>
                  <a:pt x="1493577" y="30686"/>
                </a:cubicBezTo>
                <a:cubicBezTo>
                  <a:pt x="1243810" y="55239"/>
                  <a:pt x="978804" y="102653"/>
                  <a:pt x="787457" y="157686"/>
                </a:cubicBezTo>
                <a:cubicBezTo>
                  <a:pt x="596110" y="212719"/>
                  <a:pt x="461490" y="264366"/>
                  <a:pt x="345497" y="360886"/>
                </a:cubicBezTo>
                <a:cubicBezTo>
                  <a:pt x="229504" y="457406"/>
                  <a:pt x="149070" y="570013"/>
                  <a:pt x="91497" y="736806"/>
                </a:cubicBezTo>
                <a:cubicBezTo>
                  <a:pt x="33924" y="903599"/>
                  <a:pt x="-1636" y="1153366"/>
                  <a:pt x="57" y="1361646"/>
                </a:cubicBezTo>
                <a:cubicBezTo>
                  <a:pt x="1750" y="1569926"/>
                  <a:pt x="16144" y="1792599"/>
                  <a:pt x="101657" y="1986486"/>
                </a:cubicBezTo>
                <a:cubicBezTo>
                  <a:pt x="187170" y="2180373"/>
                  <a:pt x="386137" y="2374259"/>
                  <a:pt x="513137" y="2524966"/>
                </a:cubicBezTo>
                <a:cubicBezTo>
                  <a:pt x="640137" y="2675673"/>
                  <a:pt x="723111" y="2799286"/>
                  <a:pt x="863657" y="2890726"/>
                </a:cubicBezTo>
                <a:cubicBezTo>
                  <a:pt x="1004203" y="2982166"/>
                  <a:pt x="1175230" y="3052439"/>
                  <a:pt x="1356417" y="3073606"/>
                </a:cubicBezTo>
                <a:cubicBezTo>
                  <a:pt x="1537604" y="3094773"/>
                  <a:pt x="1807690" y="3066833"/>
                  <a:pt x="1950777" y="3017726"/>
                </a:cubicBezTo>
                <a:cubicBezTo>
                  <a:pt x="2093864" y="2968619"/>
                  <a:pt x="2139584" y="2849239"/>
                  <a:pt x="2214937" y="2778966"/>
                </a:cubicBezTo>
                <a:cubicBezTo>
                  <a:pt x="2290290" y="2708693"/>
                  <a:pt x="2313997" y="2624873"/>
                  <a:pt x="2402897" y="2596086"/>
                </a:cubicBezTo>
                <a:cubicBezTo>
                  <a:pt x="2491797" y="2567299"/>
                  <a:pt x="2645890" y="2618099"/>
                  <a:pt x="2748337" y="2606246"/>
                </a:cubicBezTo>
                <a:cubicBezTo>
                  <a:pt x="2850784" y="2594393"/>
                  <a:pt x="2929524" y="2597779"/>
                  <a:pt x="3017577" y="2524966"/>
                </a:cubicBezTo>
                <a:cubicBezTo>
                  <a:pt x="3105630" y="2452153"/>
                  <a:pt x="3190297" y="2272659"/>
                  <a:pt x="3276657" y="2169366"/>
                </a:cubicBezTo>
                <a:cubicBezTo>
                  <a:pt x="3363017" y="2066073"/>
                  <a:pt x="3448530" y="1980559"/>
                  <a:pt x="3535737" y="1905206"/>
                </a:cubicBezTo>
                <a:cubicBezTo>
                  <a:pt x="3622944" y="1829853"/>
                  <a:pt x="3738090" y="1771433"/>
                  <a:pt x="3799897" y="1717246"/>
                </a:cubicBezTo>
                <a:cubicBezTo>
                  <a:pt x="3861704" y="1663059"/>
                  <a:pt x="3928590" y="1688459"/>
                  <a:pt x="3901497" y="1569926"/>
                </a:cubicBezTo>
                <a:close/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>
              <a:ln w="38100">
                <a:solidFill>
                  <a:schemeClr val="accent6">
                    <a:lumMod val="75000"/>
                  </a:schemeClr>
                </a:solidFill>
              </a:ln>
              <a:noFill/>
            </a:endParaRPr>
          </a:p>
        </p:txBody>
      </p:sp>
      <p:sp>
        <p:nvSpPr>
          <p:cNvPr id="14" name="Frihåndsform: figur 13">
            <a:extLst>
              <a:ext uri="{FF2B5EF4-FFF2-40B4-BE49-F238E27FC236}">
                <a16:creationId xmlns:a16="http://schemas.microsoft.com/office/drawing/2014/main" id="{DEF270CC-1F4A-FD0A-C025-EBE63D991032}"/>
              </a:ext>
            </a:extLst>
          </p:cNvPr>
          <p:cNvSpPr/>
          <p:nvPr/>
        </p:nvSpPr>
        <p:spPr>
          <a:xfrm>
            <a:off x="3531209" y="4487325"/>
            <a:ext cx="713261" cy="596191"/>
          </a:xfrm>
          <a:custGeom>
            <a:avLst/>
            <a:gdLst>
              <a:gd name="connsiteX0" fmla="*/ 586410 w 714175"/>
              <a:gd name="connsiteY0" fmla="*/ 19905 h 596191"/>
              <a:gd name="connsiteX1" fmla="*/ 527355 w 714175"/>
              <a:gd name="connsiteY1" fmla="*/ 14190 h 596191"/>
              <a:gd name="connsiteX2" fmla="*/ 334950 w 714175"/>
              <a:gd name="connsiteY2" fmla="*/ 145635 h 596191"/>
              <a:gd name="connsiteX3" fmla="*/ 53010 w 714175"/>
              <a:gd name="connsiteY3" fmla="*/ 338040 h 596191"/>
              <a:gd name="connsiteX4" fmla="*/ 5385 w 714175"/>
              <a:gd name="connsiteY4" fmla="*/ 397095 h 596191"/>
              <a:gd name="connsiteX5" fmla="*/ 7290 w 714175"/>
              <a:gd name="connsiteY5" fmla="*/ 479010 h 596191"/>
              <a:gd name="connsiteX6" fmla="*/ 60630 w 714175"/>
              <a:gd name="connsiteY6" fmla="*/ 539970 h 596191"/>
              <a:gd name="connsiteX7" fmla="*/ 117780 w 714175"/>
              <a:gd name="connsiteY7" fmla="*/ 587595 h 596191"/>
              <a:gd name="connsiteX8" fmla="*/ 222555 w 714175"/>
              <a:gd name="connsiteY8" fmla="*/ 576165 h 596191"/>
              <a:gd name="connsiteX9" fmla="*/ 504495 w 714175"/>
              <a:gd name="connsiteY9" fmla="*/ 395190 h 596191"/>
              <a:gd name="connsiteX10" fmla="*/ 649275 w 714175"/>
              <a:gd name="connsiteY10" fmla="*/ 284700 h 596191"/>
              <a:gd name="connsiteX11" fmla="*/ 704520 w 714175"/>
              <a:gd name="connsiteY11" fmla="*/ 218025 h 596191"/>
              <a:gd name="connsiteX12" fmla="*/ 702615 w 714175"/>
              <a:gd name="connsiteY12" fmla="*/ 158970 h 596191"/>
              <a:gd name="connsiteX13" fmla="*/ 586410 w 714175"/>
              <a:gd name="connsiteY13" fmla="*/ 19905 h 596191"/>
              <a:gd name="connsiteX0" fmla="*/ 585496 w 713261"/>
              <a:gd name="connsiteY0" fmla="*/ 19905 h 596191"/>
              <a:gd name="connsiteX1" fmla="*/ 526441 w 713261"/>
              <a:gd name="connsiteY1" fmla="*/ 14190 h 596191"/>
              <a:gd name="connsiteX2" fmla="*/ 334036 w 713261"/>
              <a:gd name="connsiteY2" fmla="*/ 145635 h 596191"/>
              <a:gd name="connsiteX3" fmla="*/ 52096 w 713261"/>
              <a:gd name="connsiteY3" fmla="*/ 338040 h 596191"/>
              <a:gd name="connsiteX4" fmla="*/ 4471 w 713261"/>
              <a:gd name="connsiteY4" fmla="*/ 397095 h 596191"/>
              <a:gd name="connsiteX5" fmla="*/ 8281 w 713261"/>
              <a:gd name="connsiteY5" fmla="*/ 465675 h 596191"/>
              <a:gd name="connsiteX6" fmla="*/ 59716 w 713261"/>
              <a:gd name="connsiteY6" fmla="*/ 539970 h 596191"/>
              <a:gd name="connsiteX7" fmla="*/ 116866 w 713261"/>
              <a:gd name="connsiteY7" fmla="*/ 587595 h 596191"/>
              <a:gd name="connsiteX8" fmla="*/ 221641 w 713261"/>
              <a:gd name="connsiteY8" fmla="*/ 576165 h 596191"/>
              <a:gd name="connsiteX9" fmla="*/ 503581 w 713261"/>
              <a:gd name="connsiteY9" fmla="*/ 395190 h 596191"/>
              <a:gd name="connsiteX10" fmla="*/ 648361 w 713261"/>
              <a:gd name="connsiteY10" fmla="*/ 284700 h 596191"/>
              <a:gd name="connsiteX11" fmla="*/ 703606 w 713261"/>
              <a:gd name="connsiteY11" fmla="*/ 218025 h 596191"/>
              <a:gd name="connsiteX12" fmla="*/ 701701 w 713261"/>
              <a:gd name="connsiteY12" fmla="*/ 158970 h 596191"/>
              <a:gd name="connsiteX13" fmla="*/ 585496 w 713261"/>
              <a:gd name="connsiteY13" fmla="*/ 19905 h 596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3261" h="596191">
                <a:moveTo>
                  <a:pt x="585496" y="19905"/>
                </a:moveTo>
                <a:cubicBezTo>
                  <a:pt x="556286" y="-4225"/>
                  <a:pt x="568351" y="-6765"/>
                  <a:pt x="526441" y="14190"/>
                </a:cubicBezTo>
                <a:cubicBezTo>
                  <a:pt x="484531" y="35145"/>
                  <a:pt x="334036" y="145635"/>
                  <a:pt x="334036" y="145635"/>
                </a:cubicBezTo>
                <a:cubicBezTo>
                  <a:pt x="254979" y="199610"/>
                  <a:pt x="107024" y="296130"/>
                  <a:pt x="52096" y="338040"/>
                </a:cubicBezTo>
                <a:cubicBezTo>
                  <a:pt x="-2832" y="379950"/>
                  <a:pt x="11774" y="375823"/>
                  <a:pt x="4471" y="397095"/>
                </a:cubicBezTo>
                <a:cubicBezTo>
                  <a:pt x="-2832" y="418368"/>
                  <a:pt x="-927" y="441862"/>
                  <a:pt x="8281" y="465675"/>
                </a:cubicBezTo>
                <a:cubicBezTo>
                  <a:pt x="17489" y="489488"/>
                  <a:pt x="41619" y="519650"/>
                  <a:pt x="59716" y="539970"/>
                </a:cubicBezTo>
                <a:cubicBezTo>
                  <a:pt x="77813" y="560290"/>
                  <a:pt x="89878" y="581562"/>
                  <a:pt x="116866" y="587595"/>
                </a:cubicBezTo>
                <a:cubicBezTo>
                  <a:pt x="143854" y="593628"/>
                  <a:pt x="157189" y="608232"/>
                  <a:pt x="221641" y="576165"/>
                </a:cubicBezTo>
                <a:cubicBezTo>
                  <a:pt x="286093" y="544098"/>
                  <a:pt x="432461" y="443768"/>
                  <a:pt x="503581" y="395190"/>
                </a:cubicBezTo>
                <a:cubicBezTo>
                  <a:pt x="574701" y="346612"/>
                  <a:pt x="615024" y="314227"/>
                  <a:pt x="648361" y="284700"/>
                </a:cubicBezTo>
                <a:cubicBezTo>
                  <a:pt x="681698" y="255173"/>
                  <a:pt x="694716" y="238980"/>
                  <a:pt x="703606" y="218025"/>
                </a:cubicBezTo>
                <a:cubicBezTo>
                  <a:pt x="712496" y="197070"/>
                  <a:pt x="720751" y="192942"/>
                  <a:pt x="701701" y="158970"/>
                </a:cubicBezTo>
                <a:cubicBezTo>
                  <a:pt x="682651" y="124998"/>
                  <a:pt x="614706" y="44035"/>
                  <a:pt x="585496" y="19905"/>
                </a:cubicBez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noFill/>
            </a:endParaRPr>
          </a:p>
        </p:txBody>
      </p:sp>
      <p:sp>
        <p:nvSpPr>
          <p:cNvPr id="20" name="Rektangel 19">
            <a:extLst>
              <a:ext uri="{FF2B5EF4-FFF2-40B4-BE49-F238E27FC236}">
                <a16:creationId xmlns:a16="http://schemas.microsoft.com/office/drawing/2014/main" id="{B6627A17-BEF7-CCE5-F6C2-B1C1F01130B6}"/>
              </a:ext>
            </a:extLst>
          </p:cNvPr>
          <p:cNvSpPr/>
          <p:nvPr/>
        </p:nvSpPr>
        <p:spPr>
          <a:xfrm rot="19192347">
            <a:off x="4548748" y="3957310"/>
            <a:ext cx="509241" cy="687114"/>
          </a:xfrm>
          <a:custGeom>
            <a:avLst/>
            <a:gdLst>
              <a:gd name="connsiteX0" fmla="*/ 0 w 554355"/>
              <a:gd name="connsiteY0" fmla="*/ 0 h 712470"/>
              <a:gd name="connsiteX1" fmla="*/ 554355 w 554355"/>
              <a:gd name="connsiteY1" fmla="*/ 0 h 712470"/>
              <a:gd name="connsiteX2" fmla="*/ 554355 w 554355"/>
              <a:gd name="connsiteY2" fmla="*/ 712470 h 712470"/>
              <a:gd name="connsiteX3" fmla="*/ 0 w 554355"/>
              <a:gd name="connsiteY3" fmla="*/ 712470 h 712470"/>
              <a:gd name="connsiteX4" fmla="*/ 0 w 554355"/>
              <a:gd name="connsiteY4" fmla="*/ 0 h 712470"/>
              <a:gd name="connsiteX0" fmla="*/ 66651 w 554355"/>
              <a:gd name="connsiteY0" fmla="*/ 0 h 723559"/>
              <a:gd name="connsiteX1" fmla="*/ 554355 w 554355"/>
              <a:gd name="connsiteY1" fmla="*/ 11089 h 723559"/>
              <a:gd name="connsiteX2" fmla="*/ 554355 w 554355"/>
              <a:gd name="connsiteY2" fmla="*/ 723559 h 723559"/>
              <a:gd name="connsiteX3" fmla="*/ 0 w 554355"/>
              <a:gd name="connsiteY3" fmla="*/ 723559 h 723559"/>
              <a:gd name="connsiteX4" fmla="*/ 66651 w 554355"/>
              <a:gd name="connsiteY4" fmla="*/ 0 h 723559"/>
              <a:gd name="connsiteX0" fmla="*/ 23077 w 510781"/>
              <a:gd name="connsiteY0" fmla="*/ 0 h 723559"/>
              <a:gd name="connsiteX1" fmla="*/ 510781 w 510781"/>
              <a:gd name="connsiteY1" fmla="*/ 11089 h 723559"/>
              <a:gd name="connsiteX2" fmla="*/ 510781 w 510781"/>
              <a:gd name="connsiteY2" fmla="*/ 723559 h 723559"/>
              <a:gd name="connsiteX3" fmla="*/ 0 w 510781"/>
              <a:gd name="connsiteY3" fmla="*/ 695510 h 723559"/>
              <a:gd name="connsiteX4" fmla="*/ 23077 w 510781"/>
              <a:gd name="connsiteY4" fmla="*/ 0 h 723559"/>
              <a:gd name="connsiteX0" fmla="*/ 23077 w 510781"/>
              <a:gd name="connsiteY0" fmla="*/ 0 h 695510"/>
              <a:gd name="connsiteX1" fmla="*/ 510781 w 510781"/>
              <a:gd name="connsiteY1" fmla="*/ 11089 h 695510"/>
              <a:gd name="connsiteX2" fmla="*/ 475136 w 510781"/>
              <a:gd name="connsiteY2" fmla="*/ 686039 h 695510"/>
              <a:gd name="connsiteX3" fmla="*/ 0 w 510781"/>
              <a:gd name="connsiteY3" fmla="*/ 695510 h 695510"/>
              <a:gd name="connsiteX4" fmla="*/ 23077 w 510781"/>
              <a:gd name="connsiteY4" fmla="*/ 0 h 695510"/>
              <a:gd name="connsiteX0" fmla="*/ 21537 w 509241"/>
              <a:gd name="connsiteY0" fmla="*/ 0 h 686039"/>
              <a:gd name="connsiteX1" fmla="*/ 509241 w 509241"/>
              <a:gd name="connsiteY1" fmla="*/ 11089 h 686039"/>
              <a:gd name="connsiteX2" fmla="*/ 473596 w 509241"/>
              <a:gd name="connsiteY2" fmla="*/ 686039 h 686039"/>
              <a:gd name="connsiteX3" fmla="*/ 0 w 509241"/>
              <a:gd name="connsiteY3" fmla="*/ 681859 h 686039"/>
              <a:gd name="connsiteX4" fmla="*/ 21537 w 509241"/>
              <a:gd name="connsiteY4" fmla="*/ 0 h 686039"/>
              <a:gd name="connsiteX0" fmla="*/ 1977 w 509241"/>
              <a:gd name="connsiteY0" fmla="*/ 0 h 677612"/>
              <a:gd name="connsiteX1" fmla="*/ 509241 w 509241"/>
              <a:gd name="connsiteY1" fmla="*/ 2662 h 677612"/>
              <a:gd name="connsiteX2" fmla="*/ 473596 w 509241"/>
              <a:gd name="connsiteY2" fmla="*/ 677612 h 677612"/>
              <a:gd name="connsiteX3" fmla="*/ 0 w 509241"/>
              <a:gd name="connsiteY3" fmla="*/ 673432 h 677612"/>
              <a:gd name="connsiteX4" fmla="*/ 1977 w 509241"/>
              <a:gd name="connsiteY4" fmla="*/ 0 h 677612"/>
              <a:gd name="connsiteX0" fmla="*/ 1977 w 509241"/>
              <a:gd name="connsiteY0" fmla="*/ 6630 h 684242"/>
              <a:gd name="connsiteX1" fmla="*/ 509241 w 509241"/>
              <a:gd name="connsiteY1" fmla="*/ 9292 h 684242"/>
              <a:gd name="connsiteX2" fmla="*/ 473596 w 509241"/>
              <a:gd name="connsiteY2" fmla="*/ 684242 h 684242"/>
              <a:gd name="connsiteX3" fmla="*/ 0 w 509241"/>
              <a:gd name="connsiteY3" fmla="*/ 680062 h 684242"/>
              <a:gd name="connsiteX4" fmla="*/ 1977 w 509241"/>
              <a:gd name="connsiteY4" fmla="*/ 6630 h 684242"/>
              <a:gd name="connsiteX0" fmla="*/ 3823 w 511087"/>
              <a:gd name="connsiteY0" fmla="*/ 6630 h 684242"/>
              <a:gd name="connsiteX1" fmla="*/ 511087 w 511087"/>
              <a:gd name="connsiteY1" fmla="*/ 9292 h 684242"/>
              <a:gd name="connsiteX2" fmla="*/ 475442 w 511087"/>
              <a:gd name="connsiteY2" fmla="*/ 684242 h 684242"/>
              <a:gd name="connsiteX3" fmla="*/ 1846 w 511087"/>
              <a:gd name="connsiteY3" fmla="*/ 680062 h 684242"/>
              <a:gd name="connsiteX4" fmla="*/ 3823 w 511087"/>
              <a:gd name="connsiteY4" fmla="*/ 6630 h 684242"/>
              <a:gd name="connsiteX0" fmla="*/ 12486 w 509241"/>
              <a:gd name="connsiteY0" fmla="*/ 5903 h 687114"/>
              <a:gd name="connsiteX1" fmla="*/ 509241 w 509241"/>
              <a:gd name="connsiteY1" fmla="*/ 12164 h 687114"/>
              <a:gd name="connsiteX2" fmla="*/ 473596 w 509241"/>
              <a:gd name="connsiteY2" fmla="*/ 687114 h 687114"/>
              <a:gd name="connsiteX3" fmla="*/ 0 w 509241"/>
              <a:gd name="connsiteY3" fmla="*/ 682934 h 687114"/>
              <a:gd name="connsiteX4" fmla="*/ 12486 w 509241"/>
              <a:gd name="connsiteY4" fmla="*/ 5903 h 68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9241" h="687114">
                <a:moveTo>
                  <a:pt x="12486" y="5903"/>
                </a:moveTo>
                <a:cubicBezTo>
                  <a:pt x="93615" y="-10047"/>
                  <a:pt x="340153" y="11277"/>
                  <a:pt x="509241" y="12164"/>
                </a:cubicBezTo>
                <a:lnTo>
                  <a:pt x="473596" y="687114"/>
                </a:lnTo>
                <a:lnTo>
                  <a:pt x="0" y="682934"/>
                </a:lnTo>
                <a:cubicBezTo>
                  <a:pt x="659" y="458457"/>
                  <a:pt x="4817" y="132287"/>
                  <a:pt x="12486" y="5903"/>
                </a:cubicBez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>
              <a:noFill/>
            </a:endParaRPr>
          </a:p>
        </p:txBody>
      </p:sp>
      <p:sp>
        <p:nvSpPr>
          <p:cNvPr id="21" name="Rektangel 20">
            <a:extLst>
              <a:ext uri="{FF2B5EF4-FFF2-40B4-BE49-F238E27FC236}">
                <a16:creationId xmlns:a16="http://schemas.microsoft.com/office/drawing/2014/main" id="{941342C7-E43E-D642-082E-1C11C568D292}"/>
              </a:ext>
            </a:extLst>
          </p:cNvPr>
          <p:cNvSpPr/>
          <p:nvPr/>
        </p:nvSpPr>
        <p:spPr>
          <a:xfrm rot="21021733">
            <a:off x="2670267" y="3917223"/>
            <a:ext cx="311164" cy="606789"/>
          </a:xfrm>
          <a:custGeom>
            <a:avLst/>
            <a:gdLst>
              <a:gd name="connsiteX0" fmla="*/ 0 w 256663"/>
              <a:gd name="connsiteY0" fmla="*/ 0 h 600340"/>
              <a:gd name="connsiteX1" fmla="*/ 256663 w 256663"/>
              <a:gd name="connsiteY1" fmla="*/ 0 h 600340"/>
              <a:gd name="connsiteX2" fmla="*/ 256663 w 256663"/>
              <a:gd name="connsiteY2" fmla="*/ 600340 h 600340"/>
              <a:gd name="connsiteX3" fmla="*/ 0 w 256663"/>
              <a:gd name="connsiteY3" fmla="*/ 600340 h 600340"/>
              <a:gd name="connsiteX4" fmla="*/ 0 w 256663"/>
              <a:gd name="connsiteY4" fmla="*/ 0 h 600340"/>
              <a:gd name="connsiteX0" fmla="*/ 0 w 311164"/>
              <a:gd name="connsiteY0" fmla="*/ 2339 h 600340"/>
              <a:gd name="connsiteX1" fmla="*/ 311164 w 311164"/>
              <a:gd name="connsiteY1" fmla="*/ 0 h 600340"/>
              <a:gd name="connsiteX2" fmla="*/ 311164 w 311164"/>
              <a:gd name="connsiteY2" fmla="*/ 600340 h 600340"/>
              <a:gd name="connsiteX3" fmla="*/ 54501 w 311164"/>
              <a:gd name="connsiteY3" fmla="*/ 600340 h 600340"/>
              <a:gd name="connsiteX4" fmla="*/ 0 w 311164"/>
              <a:gd name="connsiteY4" fmla="*/ 2339 h 600340"/>
              <a:gd name="connsiteX0" fmla="*/ 0 w 311164"/>
              <a:gd name="connsiteY0" fmla="*/ 2339 h 606789"/>
              <a:gd name="connsiteX1" fmla="*/ 311164 w 311164"/>
              <a:gd name="connsiteY1" fmla="*/ 0 h 606789"/>
              <a:gd name="connsiteX2" fmla="*/ 311164 w 311164"/>
              <a:gd name="connsiteY2" fmla="*/ 600340 h 606789"/>
              <a:gd name="connsiteX3" fmla="*/ 12828 w 311164"/>
              <a:gd name="connsiteY3" fmla="*/ 606789 h 606789"/>
              <a:gd name="connsiteX4" fmla="*/ 0 w 311164"/>
              <a:gd name="connsiteY4" fmla="*/ 2339 h 606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164" h="606789">
                <a:moveTo>
                  <a:pt x="0" y="2339"/>
                </a:moveTo>
                <a:lnTo>
                  <a:pt x="311164" y="0"/>
                </a:lnTo>
                <a:lnTo>
                  <a:pt x="311164" y="600340"/>
                </a:lnTo>
                <a:lnTo>
                  <a:pt x="12828" y="606789"/>
                </a:lnTo>
                <a:lnTo>
                  <a:pt x="0" y="2339"/>
                </a:ln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73690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DA3534E-6A2A-306C-5498-800B14F84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SportIdrettPlass</a:t>
            </a:r>
            <a:r>
              <a:rPr lang="nb-NO" dirty="0"/>
              <a:t> (frisbeegolf)</a:t>
            </a:r>
          </a:p>
        </p:txBody>
      </p:sp>
      <p:pic>
        <p:nvPicPr>
          <p:cNvPr id="4" name="Plassholder for innhold 3" descr="Et bilde som inneholder Flyfoto, kart, fugleperspektiv, i luften&#10;&#10;KI-generert innhold kan være feil.">
            <a:extLst>
              <a:ext uri="{FF2B5EF4-FFF2-40B4-BE49-F238E27FC236}">
                <a16:creationId xmlns:a16="http://schemas.microsoft.com/office/drawing/2014/main" id="{00CB4F16-DF34-7243-BE65-3C2C23ACE2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4471" y="1825625"/>
            <a:ext cx="5923058" cy="4351338"/>
          </a:xfrm>
          <a:prstGeom prst="rect">
            <a:avLst/>
          </a:prstGeom>
        </p:spPr>
      </p:pic>
      <p:sp>
        <p:nvSpPr>
          <p:cNvPr id="7" name="Frihåndsform: figur 6">
            <a:extLst>
              <a:ext uri="{FF2B5EF4-FFF2-40B4-BE49-F238E27FC236}">
                <a16:creationId xmlns:a16="http://schemas.microsoft.com/office/drawing/2014/main" id="{650A015C-06B1-66B1-4FE5-4FCDCE234F4D}"/>
              </a:ext>
            </a:extLst>
          </p:cNvPr>
          <p:cNvSpPr/>
          <p:nvPr/>
        </p:nvSpPr>
        <p:spPr>
          <a:xfrm>
            <a:off x="3458974" y="1838319"/>
            <a:ext cx="4647867" cy="4145865"/>
          </a:xfrm>
          <a:custGeom>
            <a:avLst/>
            <a:gdLst>
              <a:gd name="connsiteX0" fmla="*/ 792986 w 4647867"/>
              <a:gd name="connsiteY0" fmla="*/ 36201 h 4145865"/>
              <a:gd name="connsiteX1" fmla="*/ 564386 w 4647867"/>
              <a:gd name="connsiteY1" fmla="*/ 36201 h 4145865"/>
              <a:gd name="connsiteX2" fmla="*/ 198626 w 4647867"/>
              <a:gd name="connsiteY2" fmla="*/ 333381 h 4145865"/>
              <a:gd name="connsiteX3" fmla="*/ 15746 w 4647867"/>
              <a:gd name="connsiteY3" fmla="*/ 592461 h 4145865"/>
              <a:gd name="connsiteX4" fmla="*/ 15746 w 4647867"/>
              <a:gd name="connsiteY4" fmla="*/ 965841 h 4145865"/>
              <a:gd name="connsiteX5" fmla="*/ 69086 w 4647867"/>
              <a:gd name="connsiteY5" fmla="*/ 1224921 h 4145865"/>
              <a:gd name="connsiteX6" fmla="*/ 244346 w 4647867"/>
              <a:gd name="connsiteY6" fmla="*/ 1400181 h 4145865"/>
              <a:gd name="connsiteX7" fmla="*/ 716786 w 4647867"/>
              <a:gd name="connsiteY7" fmla="*/ 1712601 h 4145865"/>
              <a:gd name="connsiteX8" fmla="*/ 861566 w 4647867"/>
              <a:gd name="connsiteY8" fmla="*/ 1865001 h 4145865"/>
              <a:gd name="connsiteX9" fmla="*/ 1021586 w 4647867"/>
              <a:gd name="connsiteY9" fmla="*/ 2108841 h 4145865"/>
              <a:gd name="connsiteX10" fmla="*/ 1212086 w 4647867"/>
              <a:gd name="connsiteY10" fmla="*/ 2573661 h 4145865"/>
              <a:gd name="connsiteX11" fmla="*/ 1554986 w 4647867"/>
              <a:gd name="connsiteY11" fmla="*/ 3084201 h 4145865"/>
              <a:gd name="connsiteX12" fmla="*/ 2096006 w 4647867"/>
              <a:gd name="connsiteY12" fmla="*/ 3754761 h 4145865"/>
              <a:gd name="connsiteX13" fmla="*/ 2355086 w 4647867"/>
              <a:gd name="connsiteY13" fmla="*/ 4105281 h 4145865"/>
              <a:gd name="connsiteX14" fmla="*/ 2690366 w 4647867"/>
              <a:gd name="connsiteY14" fmla="*/ 4097661 h 4145865"/>
              <a:gd name="connsiteX15" fmla="*/ 3261866 w 4647867"/>
              <a:gd name="connsiteY15" fmla="*/ 3739521 h 4145865"/>
              <a:gd name="connsiteX16" fmla="*/ 3810506 w 4647867"/>
              <a:gd name="connsiteY16" fmla="*/ 3160401 h 4145865"/>
              <a:gd name="connsiteX17" fmla="*/ 4168646 w 4647867"/>
              <a:gd name="connsiteY17" fmla="*/ 2604141 h 4145865"/>
              <a:gd name="connsiteX18" fmla="*/ 4564886 w 4647867"/>
              <a:gd name="connsiteY18" fmla="*/ 1910721 h 4145865"/>
              <a:gd name="connsiteX19" fmla="*/ 4633466 w 4647867"/>
              <a:gd name="connsiteY19" fmla="*/ 1415421 h 4145865"/>
              <a:gd name="connsiteX20" fmla="*/ 4366766 w 4647867"/>
              <a:gd name="connsiteY20" fmla="*/ 1019181 h 4145865"/>
              <a:gd name="connsiteX21" fmla="*/ 4130546 w 4647867"/>
              <a:gd name="connsiteY21" fmla="*/ 828681 h 4145865"/>
              <a:gd name="connsiteX22" fmla="*/ 3764786 w 4647867"/>
              <a:gd name="connsiteY22" fmla="*/ 927741 h 4145865"/>
              <a:gd name="connsiteX23" fmla="*/ 3330446 w 4647867"/>
              <a:gd name="connsiteY23" fmla="*/ 1278261 h 4145865"/>
              <a:gd name="connsiteX24" fmla="*/ 2987546 w 4647867"/>
              <a:gd name="connsiteY24" fmla="*/ 1392561 h 4145865"/>
              <a:gd name="connsiteX25" fmla="*/ 2423666 w 4647867"/>
              <a:gd name="connsiteY25" fmla="*/ 1270641 h 4145865"/>
              <a:gd name="connsiteX26" fmla="*/ 1631186 w 4647867"/>
              <a:gd name="connsiteY26" fmla="*/ 904881 h 4145865"/>
              <a:gd name="connsiteX27" fmla="*/ 1059686 w 4647867"/>
              <a:gd name="connsiteY27" fmla="*/ 607701 h 4145865"/>
              <a:gd name="connsiteX28" fmla="*/ 846326 w 4647867"/>
              <a:gd name="connsiteY28" fmla="*/ 318141 h 4145865"/>
              <a:gd name="connsiteX29" fmla="*/ 792986 w 4647867"/>
              <a:gd name="connsiteY29" fmla="*/ 36201 h 4145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647867" h="4145865">
                <a:moveTo>
                  <a:pt x="792986" y="36201"/>
                </a:moveTo>
                <a:cubicBezTo>
                  <a:pt x="745996" y="-10789"/>
                  <a:pt x="663446" y="-13329"/>
                  <a:pt x="564386" y="36201"/>
                </a:cubicBezTo>
                <a:cubicBezTo>
                  <a:pt x="465326" y="85731"/>
                  <a:pt x="290066" y="240671"/>
                  <a:pt x="198626" y="333381"/>
                </a:cubicBezTo>
                <a:cubicBezTo>
                  <a:pt x="107186" y="426091"/>
                  <a:pt x="46226" y="487051"/>
                  <a:pt x="15746" y="592461"/>
                </a:cubicBezTo>
                <a:cubicBezTo>
                  <a:pt x="-14734" y="697871"/>
                  <a:pt x="6856" y="860431"/>
                  <a:pt x="15746" y="965841"/>
                </a:cubicBezTo>
                <a:cubicBezTo>
                  <a:pt x="24636" y="1071251"/>
                  <a:pt x="30986" y="1152531"/>
                  <a:pt x="69086" y="1224921"/>
                </a:cubicBezTo>
                <a:cubicBezTo>
                  <a:pt x="107186" y="1297311"/>
                  <a:pt x="136396" y="1318901"/>
                  <a:pt x="244346" y="1400181"/>
                </a:cubicBezTo>
                <a:cubicBezTo>
                  <a:pt x="352296" y="1481461"/>
                  <a:pt x="613916" y="1635131"/>
                  <a:pt x="716786" y="1712601"/>
                </a:cubicBezTo>
                <a:cubicBezTo>
                  <a:pt x="819656" y="1790071"/>
                  <a:pt x="810766" y="1798961"/>
                  <a:pt x="861566" y="1865001"/>
                </a:cubicBezTo>
                <a:cubicBezTo>
                  <a:pt x="912366" y="1931041"/>
                  <a:pt x="963166" y="1990731"/>
                  <a:pt x="1021586" y="2108841"/>
                </a:cubicBezTo>
                <a:cubicBezTo>
                  <a:pt x="1080006" y="2226951"/>
                  <a:pt x="1123186" y="2411101"/>
                  <a:pt x="1212086" y="2573661"/>
                </a:cubicBezTo>
                <a:cubicBezTo>
                  <a:pt x="1300986" y="2736221"/>
                  <a:pt x="1407666" y="2887351"/>
                  <a:pt x="1554986" y="3084201"/>
                </a:cubicBezTo>
                <a:cubicBezTo>
                  <a:pt x="1702306" y="3281051"/>
                  <a:pt x="1962656" y="3584581"/>
                  <a:pt x="2096006" y="3754761"/>
                </a:cubicBezTo>
                <a:cubicBezTo>
                  <a:pt x="2229356" y="3924941"/>
                  <a:pt x="2256026" y="4048131"/>
                  <a:pt x="2355086" y="4105281"/>
                </a:cubicBezTo>
                <a:cubicBezTo>
                  <a:pt x="2454146" y="4162431"/>
                  <a:pt x="2539236" y="4158621"/>
                  <a:pt x="2690366" y="4097661"/>
                </a:cubicBezTo>
                <a:cubicBezTo>
                  <a:pt x="2841496" y="4036701"/>
                  <a:pt x="3075176" y="3895731"/>
                  <a:pt x="3261866" y="3739521"/>
                </a:cubicBezTo>
                <a:cubicBezTo>
                  <a:pt x="3448556" y="3583311"/>
                  <a:pt x="3659376" y="3349631"/>
                  <a:pt x="3810506" y="3160401"/>
                </a:cubicBezTo>
                <a:cubicBezTo>
                  <a:pt x="3961636" y="2971171"/>
                  <a:pt x="4042916" y="2812421"/>
                  <a:pt x="4168646" y="2604141"/>
                </a:cubicBezTo>
                <a:cubicBezTo>
                  <a:pt x="4294376" y="2395861"/>
                  <a:pt x="4487416" y="2108841"/>
                  <a:pt x="4564886" y="1910721"/>
                </a:cubicBezTo>
                <a:cubicBezTo>
                  <a:pt x="4642356" y="1712601"/>
                  <a:pt x="4666486" y="1564011"/>
                  <a:pt x="4633466" y="1415421"/>
                </a:cubicBezTo>
                <a:cubicBezTo>
                  <a:pt x="4600446" y="1266831"/>
                  <a:pt x="4450586" y="1116971"/>
                  <a:pt x="4366766" y="1019181"/>
                </a:cubicBezTo>
                <a:cubicBezTo>
                  <a:pt x="4282946" y="921391"/>
                  <a:pt x="4230876" y="843921"/>
                  <a:pt x="4130546" y="828681"/>
                </a:cubicBezTo>
                <a:cubicBezTo>
                  <a:pt x="4030216" y="813441"/>
                  <a:pt x="3898136" y="852811"/>
                  <a:pt x="3764786" y="927741"/>
                </a:cubicBezTo>
                <a:cubicBezTo>
                  <a:pt x="3631436" y="1002671"/>
                  <a:pt x="3459986" y="1200791"/>
                  <a:pt x="3330446" y="1278261"/>
                </a:cubicBezTo>
                <a:cubicBezTo>
                  <a:pt x="3200906" y="1355731"/>
                  <a:pt x="3138676" y="1393831"/>
                  <a:pt x="2987546" y="1392561"/>
                </a:cubicBezTo>
                <a:cubicBezTo>
                  <a:pt x="2836416" y="1391291"/>
                  <a:pt x="2649726" y="1351921"/>
                  <a:pt x="2423666" y="1270641"/>
                </a:cubicBezTo>
                <a:cubicBezTo>
                  <a:pt x="2197606" y="1189361"/>
                  <a:pt x="1858516" y="1015371"/>
                  <a:pt x="1631186" y="904881"/>
                </a:cubicBezTo>
                <a:cubicBezTo>
                  <a:pt x="1403856" y="794391"/>
                  <a:pt x="1190496" y="705491"/>
                  <a:pt x="1059686" y="607701"/>
                </a:cubicBezTo>
                <a:cubicBezTo>
                  <a:pt x="928876" y="509911"/>
                  <a:pt x="888236" y="413391"/>
                  <a:pt x="846326" y="318141"/>
                </a:cubicBezTo>
                <a:cubicBezTo>
                  <a:pt x="804416" y="222891"/>
                  <a:pt x="839976" y="83191"/>
                  <a:pt x="792986" y="36201"/>
                </a:cubicBezTo>
                <a:close/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ln>
                <a:solidFill>
                  <a:schemeClr val="accent6">
                    <a:lumMod val="75000"/>
                  </a:schemeClr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10830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47789</TotalTime>
  <Words>41</Words>
  <Application>Microsoft Office PowerPoint</Application>
  <PresentationFormat>Widescreen</PresentationFormat>
  <Paragraphs>7</Paragraphs>
  <Slides>8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Office-tema</vt:lpstr>
      <vt:lpstr>Skisser/bilder brukt i FKB-Arealbruk produktspesifikasjon og registreringsinstruks FKB 5.0</vt:lpstr>
      <vt:lpstr>SportIdrettPlass (travbane)</vt:lpstr>
      <vt:lpstr>SportsIdrettPlass (putball/fotballgolf)</vt:lpstr>
      <vt:lpstr>SportIdrettPlass (ridesport)</vt:lpstr>
      <vt:lpstr>PowerPoint-presentasjon</vt:lpstr>
      <vt:lpstr>SportIdrettPlass (ridesport)</vt:lpstr>
      <vt:lpstr>SportIdrettPlass (ridesport – inkl. feltrittområdet)</vt:lpstr>
      <vt:lpstr>SportIdrettPlass (frisbeegolf)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Lotte Picard</cp:lastModifiedBy>
  <cp:revision>368</cp:revision>
  <dcterms:created xsi:type="dcterms:W3CDTF">2021-08-06T12:22:07Z</dcterms:created>
  <dcterms:modified xsi:type="dcterms:W3CDTF">2025-04-03T18:08:51Z</dcterms:modified>
</cp:coreProperties>
</file>